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2" r:id="rId2"/>
    <p:sldId id="285" r:id="rId3"/>
    <p:sldId id="314" r:id="rId4"/>
    <p:sldId id="256" r:id="rId5"/>
    <p:sldId id="286" r:id="rId6"/>
    <p:sldId id="257" r:id="rId7"/>
    <p:sldId id="258" r:id="rId8"/>
    <p:sldId id="259" r:id="rId9"/>
    <p:sldId id="260" r:id="rId10"/>
    <p:sldId id="261" r:id="rId11"/>
    <p:sldId id="287" r:id="rId12"/>
    <p:sldId id="262" r:id="rId13"/>
    <p:sldId id="263" r:id="rId14"/>
    <p:sldId id="264" r:id="rId15"/>
    <p:sldId id="288" r:id="rId16"/>
    <p:sldId id="265" r:id="rId17"/>
    <p:sldId id="266" r:id="rId18"/>
    <p:sldId id="267" r:id="rId19"/>
    <p:sldId id="268" r:id="rId20"/>
    <p:sldId id="269" r:id="rId21"/>
    <p:sldId id="310" r:id="rId22"/>
    <p:sldId id="270" r:id="rId23"/>
    <p:sldId id="271" r:id="rId24"/>
    <p:sldId id="272" r:id="rId25"/>
    <p:sldId id="273" r:id="rId26"/>
    <p:sldId id="279" r:id="rId27"/>
    <p:sldId id="274" r:id="rId28"/>
    <p:sldId id="275" r:id="rId29"/>
    <p:sldId id="278" r:id="rId30"/>
    <p:sldId id="280" r:id="rId31"/>
    <p:sldId id="289" r:id="rId32"/>
    <p:sldId id="281" r:id="rId33"/>
    <p:sldId id="282" r:id="rId34"/>
    <p:sldId id="276" r:id="rId35"/>
    <p:sldId id="277" r:id="rId36"/>
    <p:sldId id="283" r:id="rId37"/>
    <p:sldId id="284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304" r:id="rId47"/>
    <p:sldId id="303" r:id="rId48"/>
    <p:sldId id="305" r:id="rId49"/>
    <p:sldId id="306" r:id="rId50"/>
    <p:sldId id="307" r:id="rId51"/>
    <p:sldId id="308" r:id="rId52"/>
    <p:sldId id="309" r:id="rId53"/>
    <p:sldId id="316" r:id="rId54"/>
    <p:sldId id="311" r:id="rId55"/>
    <p:sldId id="318" r:id="rId56"/>
    <p:sldId id="315" r:id="rId57"/>
    <p:sldId id="298" r:id="rId58"/>
    <p:sldId id="299" r:id="rId59"/>
    <p:sldId id="300" r:id="rId60"/>
    <p:sldId id="301" r:id="rId61"/>
    <p:sldId id="317" r:id="rId62"/>
    <p:sldId id="319" r:id="rId63"/>
    <p:sldId id="320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8449C02-8E83-48A0-A40F-6F8C8E8C313C}">
          <p14:sldIdLst>
            <p14:sldId id="302"/>
            <p14:sldId id="285"/>
            <p14:sldId id="314"/>
            <p14:sldId id="256"/>
            <p14:sldId id="286"/>
            <p14:sldId id="257"/>
            <p14:sldId id="258"/>
            <p14:sldId id="259"/>
            <p14:sldId id="260"/>
            <p14:sldId id="261"/>
            <p14:sldId id="287"/>
            <p14:sldId id="262"/>
            <p14:sldId id="263"/>
            <p14:sldId id="264"/>
            <p14:sldId id="288"/>
            <p14:sldId id="265"/>
            <p14:sldId id="266"/>
            <p14:sldId id="267"/>
            <p14:sldId id="268"/>
            <p14:sldId id="269"/>
            <p14:sldId id="310"/>
            <p14:sldId id="270"/>
            <p14:sldId id="271"/>
            <p14:sldId id="272"/>
            <p14:sldId id="273"/>
            <p14:sldId id="279"/>
            <p14:sldId id="274"/>
            <p14:sldId id="275"/>
            <p14:sldId id="278"/>
            <p14:sldId id="280"/>
            <p14:sldId id="289"/>
            <p14:sldId id="281"/>
            <p14:sldId id="282"/>
            <p14:sldId id="276"/>
            <p14:sldId id="277"/>
            <p14:sldId id="283"/>
            <p14:sldId id="284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304"/>
            <p14:sldId id="303"/>
            <p14:sldId id="305"/>
            <p14:sldId id="306"/>
            <p14:sldId id="307"/>
            <p14:sldId id="308"/>
            <p14:sldId id="309"/>
            <p14:sldId id="316"/>
            <p14:sldId id="311"/>
            <p14:sldId id="318"/>
            <p14:sldId id="315"/>
            <p14:sldId id="298"/>
            <p14:sldId id="299"/>
            <p14:sldId id="300"/>
            <p14:sldId id="301"/>
            <p14:sldId id="317"/>
            <p14:sldId id="319"/>
            <p14:sldId id="32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C886EF-B62B-4FCB-B4ED-A8982B119FC0}" v="27" dt="2022-11-16T20:27:21.7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96" y="1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rney Lawrence" userId="993b92e47e495d54" providerId="LiveId" clId="{18C886EF-B62B-4FCB-B4ED-A8982B119FC0}"/>
    <pc:docChg chg="undo custSel addSld delSld modSld delMainMaster modSection">
      <pc:chgData name="Barney Lawrence" userId="993b92e47e495d54" providerId="LiveId" clId="{18C886EF-B62B-4FCB-B4ED-A8982B119FC0}" dt="2022-11-16T20:27:57.244" v="138" actId="2696"/>
      <pc:docMkLst>
        <pc:docMk/>
      </pc:docMkLst>
      <pc:sldChg chg="del">
        <pc:chgData name="Barney Lawrence" userId="993b92e47e495d54" providerId="LiveId" clId="{18C886EF-B62B-4FCB-B4ED-A8982B119FC0}" dt="2022-11-16T17:50:35.667" v="0" actId="2696"/>
        <pc:sldMkLst>
          <pc:docMk/>
          <pc:sldMk cId="1182242608" sldId="312"/>
        </pc:sldMkLst>
      </pc:sldChg>
      <pc:sldChg chg="del">
        <pc:chgData name="Barney Lawrence" userId="993b92e47e495d54" providerId="LiveId" clId="{18C886EF-B62B-4FCB-B4ED-A8982B119FC0}" dt="2022-11-16T20:27:57.244" v="138" actId="2696"/>
        <pc:sldMkLst>
          <pc:docMk/>
          <pc:sldMk cId="2882592218" sldId="313"/>
        </pc:sldMkLst>
      </pc:sldChg>
      <pc:sldChg chg="addSp delSp modSp new mod modAnim">
        <pc:chgData name="Barney Lawrence" userId="993b92e47e495d54" providerId="LiveId" clId="{18C886EF-B62B-4FCB-B4ED-A8982B119FC0}" dt="2022-11-16T20:16:47.689" v="89"/>
        <pc:sldMkLst>
          <pc:docMk/>
          <pc:sldMk cId="2422244399" sldId="319"/>
        </pc:sldMkLst>
        <pc:spChg chg="del">
          <ac:chgData name="Barney Lawrence" userId="993b92e47e495d54" providerId="LiveId" clId="{18C886EF-B62B-4FCB-B4ED-A8982B119FC0}" dt="2022-11-16T20:07:59.115" v="3" actId="478"/>
          <ac:spMkLst>
            <pc:docMk/>
            <pc:sldMk cId="2422244399" sldId="319"/>
            <ac:spMk id="2" creationId="{49A4BE05-561C-F152-68C2-7AC1BE326B86}"/>
          </ac:spMkLst>
        </pc:spChg>
        <pc:spChg chg="del">
          <ac:chgData name="Barney Lawrence" userId="993b92e47e495d54" providerId="LiveId" clId="{18C886EF-B62B-4FCB-B4ED-A8982B119FC0}" dt="2022-11-16T20:07:57.294" v="2" actId="478"/>
          <ac:spMkLst>
            <pc:docMk/>
            <pc:sldMk cId="2422244399" sldId="319"/>
            <ac:spMk id="3" creationId="{11CD8107-4B9A-C048-02A4-65E747F80C6C}"/>
          </ac:spMkLst>
        </pc:spChg>
        <pc:spChg chg="add mod">
          <ac:chgData name="Barney Lawrence" userId="993b92e47e495d54" providerId="LiveId" clId="{18C886EF-B62B-4FCB-B4ED-A8982B119FC0}" dt="2022-11-16T20:15:13.705" v="82" actId="1076"/>
          <ac:spMkLst>
            <pc:docMk/>
            <pc:sldMk cId="2422244399" sldId="319"/>
            <ac:spMk id="7" creationId="{34A578F2-936C-6FAA-8EB2-8DF1330990DD}"/>
          </ac:spMkLst>
        </pc:spChg>
        <pc:graphicFrameChg chg="add del mod">
          <ac:chgData name="Barney Lawrence" userId="993b92e47e495d54" providerId="LiveId" clId="{18C886EF-B62B-4FCB-B4ED-A8982B119FC0}" dt="2022-11-16T20:08:09.454" v="7"/>
          <ac:graphicFrameMkLst>
            <pc:docMk/>
            <pc:sldMk cId="2422244399" sldId="319"/>
            <ac:graphicFrameMk id="4" creationId="{8408A050-5EF0-07A0-4F36-CBB78E9BC503}"/>
          </ac:graphicFrameMkLst>
        </pc:graphicFrameChg>
        <pc:graphicFrameChg chg="add mod modGraphic">
          <ac:chgData name="Barney Lawrence" userId="993b92e47e495d54" providerId="LiveId" clId="{18C886EF-B62B-4FCB-B4ED-A8982B119FC0}" dt="2022-11-16T20:16:17.062" v="86" actId="2166"/>
          <ac:graphicFrameMkLst>
            <pc:docMk/>
            <pc:sldMk cId="2422244399" sldId="319"/>
            <ac:graphicFrameMk id="5" creationId="{9CF70579-4755-67AA-3225-5A16F5FB2D32}"/>
          </ac:graphicFrameMkLst>
        </pc:graphicFrameChg>
        <pc:graphicFrameChg chg="add mod modGraphic">
          <ac:chgData name="Barney Lawrence" userId="993b92e47e495d54" providerId="LiveId" clId="{18C886EF-B62B-4FCB-B4ED-A8982B119FC0}" dt="2022-11-16T20:16:27.416" v="87" actId="1076"/>
          <ac:graphicFrameMkLst>
            <pc:docMk/>
            <pc:sldMk cId="2422244399" sldId="319"/>
            <ac:graphicFrameMk id="8" creationId="{BDA77C50-5545-EFA9-6723-468756A5D46B}"/>
          </ac:graphicFrameMkLst>
        </pc:graphicFrameChg>
      </pc:sldChg>
      <pc:sldChg chg="addSp delSp modSp new mod modAnim">
        <pc:chgData name="Barney Lawrence" userId="993b92e47e495d54" providerId="LiveId" clId="{18C886EF-B62B-4FCB-B4ED-A8982B119FC0}" dt="2022-11-16T20:27:21.726" v="137"/>
        <pc:sldMkLst>
          <pc:docMk/>
          <pc:sldMk cId="1792711373" sldId="320"/>
        </pc:sldMkLst>
        <pc:spChg chg="del">
          <ac:chgData name="Barney Lawrence" userId="993b92e47e495d54" providerId="LiveId" clId="{18C886EF-B62B-4FCB-B4ED-A8982B119FC0}" dt="2022-11-16T20:17:57.593" v="92" actId="478"/>
          <ac:spMkLst>
            <pc:docMk/>
            <pc:sldMk cId="1792711373" sldId="320"/>
            <ac:spMk id="2" creationId="{B495B6D8-8CE8-8115-1E3D-6D521F0E2F39}"/>
          </ac:spMkLst>
        </pc:spChg>
        <pc:spChg chg="del">
          <ac:chgData name="Barney Lawrence" userId="993b92e47e495d54" providerId="LiveId" clId="{18C886EF-B62B-4FCB-B4ED-A8982B119FC0}" dt="2022-11-16T20:17:54.915" v="91" actId="478"/>
          <ac:spMkLst>
            <pc:docMk/>
            <pc:sldMk cId="1792711373" sldId="320"/>
            <ac:spMk id="3" creationId="{823D10EB-8549-15BC-A44D-53390EBC6467}"/>
          </ac:spMkLst>
        </pc:spChg>
        <pc:spChg chg="add mod">
          <ac:chgData name="Barney Lawrence" userId="993b92e47e495d54" providerId="LiveId" clId="{18C886EF-B62B-4FCB-B4ED-A8982B119FC0}" dt="2022-11-16T20:20:24.161" v="121" actId="1076"/>
          <ac:spMkLst>
            <pc:docMk/>
            <pc:sldMk cId="1792711373" sldId="320"/>
            <ac:spMk id="5" creationId="{78A121E7-5ED1-EF74-9FC5-B96CE2C5B677}"/>
          </ac:spMkLst>
        </pc:spChg>
        <pc:graphicFrameChg chg="add del mod">
          <ac:chgData name="Barney Lawrence" userId="993b92e47e495d54" providerId="LiveId" clId="{18C886EF-B62B-4FCB-B4ED-A8982B119FC0}" dt="2022-11-16T20:26:35.453" v="125"/>
          <ac:graphicFrameMkLst>
            <pc:docMk/>
            <pc:sldMk cId="1792711373" sldId="320"/>
            <ac:graphicFrameMk id="6" creationId="{C5388D3D-F4FE-3CD2-9036-666F1E2628F4}"/>
          </ac:graphicFrameMkLst>
        </pc:graphicFrameChg>
        <pc:graphicFrameChg chg="add mod modGraphic">
          <ac:chgData name="Barney Lawrence" userId="993b92e47e495d54" providerId="LiveId" clId="{18C886EF-B62B-4FCB-B4ED-A8982B119FC0}" dt="2022-11-16T20:27:17.208" v="136" actId="1076"/>
          <ac:graphicFrameMkLst>
            <pc:docMk/>
            <pc:sldMk cId="1792711373" sldId="320"/>
            <ac:graphicFrameMk id="7" creationId="{B8BD1C48-921A-ECB6-906B-44993D3D8E94}"/>
          </ac:graphicFrameMkLst>
        </pc:graphicFrameChg>
      </pc:sldChg>
      <pc:sldChg chg="addSp delSp modSp add del mod">
        <pc:chgData name="Barney Lawrence" userId="993b92e47e495d54" providerId="LiveId" clId="{18C886EF-B62B-4FCB-B4ED-A8982B119FC0}" dt="2022-11-16T20:12:03.704" v="25" actId="2696"/>
        <pc:sldMkLst>
          <pc:docMk/>
          <pc:sldMk cId="3056051922" sldId="320"/>
        </pc:sldMkLst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4" creationId="{5A1B96A2-4223-43B6-C970-A4F3A282DA2E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6" creationId="{61829BDE-4967-49CB-23D7-3932F6E8CCAE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7" creationId="{F4FD6B9A-EFB9-DB2C-8603-2DCF33E02488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8" creationId="{2477AECD-30AD-1AA0-4B46-D4B426970DF8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9" creationId="{63498C6D-9994-3A4E-9548-461B86A16C1E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0" creationId="{91548F17-E408-9EFF-61A0-896C895B9DCE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1" creationId="{E577EE0F-766E-B15A-7512-F3155C69D074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2" creationId="{12FF8852-DA29-7567-8C11-B60FD93C1C8F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3" creationId="{07E5205A-F896-2942-3FA4-B748880C4383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4" creationId="{2997542B-4736-04A1-6048-D57E1D054CC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5" creationId="{2EB4ABD6-FD16-3F8D-86F2-2C3A51D8C57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6" creationId="{EFD0A575-60C0-A673-A825-E0812C02AED2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7" creationId="{E4019339-20E7-34B2-9F69-15635B8E8C2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8" creationId="{C2B81775-2E66-A0ED-AC14-127C6438134B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9" creationId="{C0A7F34F-027B-4FAF-C614-C37641C26A1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20" creationId="{27884AA6-EDB4-3E4F-8F06-BB613862E6AE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21" creationId="{BB2F1D18-9747-D5A2-676A-1FC83ACE92D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22" creationId="{24081437-F242-A666-5FDC-2DF8FEC338C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23" creationId="{37A7AAA9-B4DD-9B0E-3C60-D7C00B4EEFE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24" creationId="{0F90CB85-F063-D1D4-5372-7D7DF46268D4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25" creationId="{1F6AE5C3-BCC0-B766-A2E8-821A0E8F6313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26" creationId="{0AEEBECE-7BCF-3D26-FDC8-D2077ECA901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27" creationId="{DE858A5B-96CD-5927-26FF-D98830745233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28" creationId="{86DB949C-8218-00B1-092B-561D25AD3EA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29" creationId="{1B848E77-E2BF-F7AC-66A0-3870231B4BB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30" creationId="{54D91654-25DC-F587-FA5B-F487AAB391A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31" creationId="{F5DC29DD-D489-E34E-9536-D4440D2B528B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32" creationId="{0598AF3B-D4D5-45FB-B172-A39130C14E38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33" creationId="{46F27660-C7CC-66D0-D2AB-32846E384D8B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34" creationId="{E836FEAE-054A-545F-BD82-066742E6F5E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35" creationId="{20F9CBF7-10D0-413B-2DDD-FEFAF320410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36" creationId="{26BF19A6-C743-D4AC-A3DC-553A8EB28714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37" creationId="{098A765B-AFF3-6F7A-D96D-C8E004AA76E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38" creationId="{0CA82D79-F00A-2F18-7517-543EEAB358D0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39" creationId="{AB8AD833-83F8-0C35-1501-D5672AA2E1DA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40" creationId="{31B6DD15-5440-466C-3D52-52A9852D84F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41" creationId="{DA0DBE54-D32E-9F60-30C3-85393CE96FDF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42" creationId="{81374670-6155-089D-A3BF-3C90580EF344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43" creationId="{8CF77FC4-FB96-40B7-BE32-64C8FAD401D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44" creationId="{6528DEFC-8CA6-0CD4-09C2-F54274E3CEC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45" creationId="{ED8A0F5F-90C7-2969-8905-F054F3E20850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46" creationId="{7D3FD394-BCE2-0D95-E40D-A4A777674E43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47" creationId="{910A1BBA-0FB1-6591-5891-28BFEC26EF3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48" creationId="{69234DB2-AB99-94A5-86B1-D889F048890F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49" creationId="{F1BB0BB1-B6CF-EBAD-DD8F-30EA4B550D8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50" creationId="{83739EAF-5CA1-9A22-F135-348A27202DD2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51" creationId="{8BC71546-04DF-8182-02F5-8224D6936AA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52" creationId="{54C374B6-AB59-83AB-BF28-E32CD73D32C5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53" creationId="{5192644B-A95D-66B0-D58C-2CF001484662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54" creationId="{118E220E-53FF-19AE-D524-8094A68CCBF4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55" creationId="{215ED0F9-6EA2-BF9E-6B5E-45478F6BFBD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56" creationId="{8C9B765F-D9BF-C34B-E3A5-83BDBA62F97F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57" creationId="{004B30B2-50D5-8211-A024-CB0CE0546C5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58" creationId="{C7D39EBA-7D58-4DD7-0A29-FA2916EBC6AA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59" creationId="{113AC5B1-AEC0-1580-900A-2CF835D14A6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60" creationId="{5EE7406C-C35C-4733-9FDF-20D2F35B1723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61" creationId="{25BFF45D-BB00-5EA1-A88A-707C5362362E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62" creationId="{24114902-7B38-F2F6-1A3B-70BFA2E86C1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63" creationId="{44EC53AF-03F4-120B-1757-FBADB3849E80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64" creationId="{9F2390AF-2FD1-3245-F88E-6CD7242EB03A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65" creationId="{3A4FA4D6-6630-A7A8-5D35-C496E0451A4A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66" creationId="{86C163CB-040D-4C2E-62B0-0C6491FAA3E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67" creationId="{079AB641-FFF6-9C2F-51E1-8BB3F1CC708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68" creationId="{4D418B77-93ED-A574-CF26-7DDC9AAC1D6B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69" creationId="{5DD0DDEE-ECA0-5DF9-611B-0469D3D8DAA8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70" creationId="{34753E02-9BFE-7888-11E3-7A6B73FD4203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71" creationId="{FDF53590-ED95-41A4-B7AE-97B182535362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72" creationId="{9C6E30D8-A372-48D4-B254-A1661E4EA95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73" creationId="{68963B16-E4D0-5E74-64C9-E13716054E1F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74" creationId="{CE78AC76-4D13-2F37-86EB-74D52FDC868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75" creationId="{40008346-70D2-E314-453F-F6CDFC553E9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76" creationId="{09D60C62-3DC0-311D-4EE0-ED53E04685AF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77" creationId="{B45B9465-173F-D133-21AC-08099AE348E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78" creationId="{3AFBFB02-512A-5C6D-9502-AEAB807B1D35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79" creationId="{F58CB084-874B-0D19-9609-9EB0AA28FECF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80" creationId="{B9BBE0BA-C7B0-552F-6B3B-61623DFAFCC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81" creationId="{1E9CB55C-2F05-4286-FBAF-7159BC28A61B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82" creationId="{20633D52-5DD1-695F-20DD-39BE2B64AE83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83" creationId="{EBFBE072-B0EB-E856-8083-B4B6909DF94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84" creationId="{13CCE417-C7ED-E73B-4ECD-E5F509D25978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85" creationId="{9E1C6074-6822-107C-B1D2-F35D51A27845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86" creationId="{E43E62FD-19C4-4835-FBE2-3A3E81296E27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87" creationId="{F0BCB757-D941-7C6E-1B74-0472407DB61E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88" creationId="{FBAA3F84-A832-5C30-7CCA-BC1F2468B507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89" creationId="{D5D194AB-76C2-F0D5-CA28-06C65EB17EA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90" creationId="{744994D9-C29F-C044-C82D-B9A810E18DA2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91" creationId="{4DFCF4FF-2405-1AEF-685C-9AF3209A1DD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92" creationId="{D302207E-E114-E58C-0DE3-9A8F2CE0DE3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93" creationId="{48D4ECE0-0DD4-992E-F948-65AF194669F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94" creationId="{0D76FB9E-BB5C-5674-00B0-D4D208567E43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95" creationId="{CDB7C16E-36B9-54D7-5D77-039AA8E1814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96" creationId="{3328F66E-E09B-13A0-C25A-4FA7B440F3DB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97" creationId="{B3E5BF4A-F426-76A6-AAD2-5C3DC7732E57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98" creationId="{CA65053B-15CE-F7E7-1A51-C351C489BD0E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99" creationId="{B0AB63E8-1EB2-1147-D945-2FC6FADAF78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00" creationId="{4BAED91D-F580-60A1-17B7-CD24B5FA1EF2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01" creationId="{84196DAB-34C2-54CD-60E7-E11EA6CEA0F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02" creationId="{5A375E8B-1C92-1562-D7FC-C82D29C60305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03" creationId="{7D666BB0-A8E4-4415-1817-3AADC2D94985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04" creationId="{5EF79C37-05FA-97D0-1583-42FF4A3D9A00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05" creationId="{CE53DBA0-89DE-25C3-5C8C-39F334724DD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06" creationId="{A82A12C4-6045-C944-74FB-1E369D6EA2BE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07" creationId="{E34C3668-B85C-EF03-DC64-CF5EF6AF406C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08" creationId="{C1D3B093-2765-982F-A2A0-6EC181E25C24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09" creationId="{BF64E7FD-9518-CBEC-8202-80C13E530B8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10" creationId="{B012FEF5-5400-550F-F295-23152FB8494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11" creationId="{ACD75399-BF0D-6E6B-9624-4E940E8028A7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12" creationId="{CD2820B9-F5B2-1133-65AD-E6D2B6FB017F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13" creationId="{29446223-54EA-F810-7143-0FA7796A2FAC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14" creationId="{06E276B1-4A7A-2033-590E-A397DAB6560C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15" creationId="{73E9D7D5-153F-1F9B-DA91-BCC8E55D8997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16" creationId="{B89D1D84-B2CB-525E-F000-BD665EB7C37E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17" creationId="{676D87AE-4A09-4C2E-2DA7-86304C6F04E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18" creationId="{127A6C46-8347-2FE3-8F1E-125D5EF7A82B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19" creationId="{5119CA96-AC8A-49C3-7077-C8780944263A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20" creationId="{322F53FE-BBD7-B8EA-2191-4C0FEF499540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21" creationId="{AD983BCE-B492-007E-CCC6-F8C3D3F20C1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22" creationId="{5A423107-73D0-6EF1-239D-0266953D0D9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23" creationId="{DE1DADD9-4B6F-D329-5B1E-2F55CB32218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24" creationId="{13A76398-A60C-5253-1FA6-08CDE864ADE8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25" creationId="{7257EDC4-39F7-BACC-C0E0-7168081BB8A4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26" creationId="{ED197431-0962-98F8-F8D6-A525238B5BDA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27" creationId="{EE57F6EB-C4DA-93AA-77A7-ECEBDBE3E8F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28" creationId="{20FBB42B-BB3F-8E8A-B928-A03BCD47E34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29" creationId="{3D38EB6C-775B-01C9-91F8-B1130F592E2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30" creationId="{202D64C9-9E45-CC15-64DE-2E410D8BC98A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31" creationId="{FAA923D6-37AC-0656-6F75-A78493FBE616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32" creationId="{A94AE3FD-0A9A-2506-11AA-1677842C7428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33" creationId="{83C6D146-68DA-22BA-9C0B-30D6EAFE504B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34" creationId="{7C4BBF66-8D36-E587-175A-EA369B06A8E7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35" creationId="{6F53792B-993B-6422-6A90-95B936F3839B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36" creationId="{16B09E6F-7301-E3FD-31A6-D2A133954B8C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37" creationId="{E6AEBB31-F080-D690-0B8D-5A63090466B8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38" creationId="{E524615B-A7B8-54F8-66E4-2E9E56DC0B5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39" creationId="{E00EA5D9-C676-B0AE-224D-5CF9B72D1D62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40" creationId="{1317E4BF-B8DF-3103-A510-F46CC3985D83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41" creationId="{C4AB1480-10E3-CD51-96A0-A815F7DF9E18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42" creationId="{B2256763-3379-2683-F074-F87F180622F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43" creationId="{D676E3CC-2662-B66A-6AB0-79C5BFFC8E64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44" creationId="{39437A05-ED1E-37FB-1AA8-754C70B2D7A5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45" creationId="{01F1D51E-3EBE-004C-5D0B-18E09C3E7909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46" creationId="{EA912353-0C95-CC48-DB88-AFE134B1EF1F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47" creationId="{4D4617CC-F127-2595-92CB-06C95A564863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48" creationId="{CB9F3FD5-76C0-5F17-A7E1-C1B901D11267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49" creationId="{9F2676A9-737C-D076-60A1-A9455C7DE674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50" creationId="{E054BDD2-C07F-0E94-F9DD-D0D76EBC51E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51" creationId="{FF573AA0-FE10-2C2E-61CE-C8C088DC1FE0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52" creationId="{26060101-5177-9841-32E6-E0B71B66759B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53" creationId="{C1CF02A6-B17B-24F1-3AAD-57F0E68D996C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54" creationId="{6B00E65D-CF68-411C-A8DB-CE62E67346F8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55" creationId="{5B19558F-2889-8867-5520-66CB15E115AE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56" creationId="{68AD5CC8-CE90-A154-118E-291D1053E74D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57" creationId="{C2B0F24E-3365-5F5E-2407-4D1891E1355A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58" creationId="{483F2569-A5A3-C2DC-B27E-97BC867A0A71}"/>
          </ac:spMkLst>
        </pc:spChg>
        <pc:spChg chg="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59" creationId="{752D1550-646D-AE3E-6A37-E42C03FA4272}"/>
          </ac:spMkLst>
        </pc:spChg>
        <pc:spChg chg="add 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60" creationId="{A5D235A0-27CF-B6AB-BEBD-19F4CF3A49D3}"/>
          </ac:spMkLst>
        </pc:spChg>
        <pc:spChg chg="add mod">
          <ac:chgData name="Barney Lawrence" userId="993b92e47e495d54" providerId="LiveId" clId="{18C886EF-B62B-4FCB-B4ED-A8982B119FC0}" dt="2022-11-16T20:10:36.789" v="15" actId="571"/>
          <ac:spMkLst>
            <pc:docMk/>
            <pc:sldMk cId="3056051922" sldId="320"/>
            <ac:spMk id="161" creationId="{DE321F58-4ECA-AFE6-D203-8851503F2F93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63" creationId="{DC83D238-8B53-371F-574A-6B821B3BA73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64" creationId="{417D2BE4-D5D1-B88A-A966-20495AFB37A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65" creationId="{A74410FF-B45B-E516-AA48-0082FD15C7CD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66" creationId="{00170F7A-009E-A5B0-B5BC-3C96786F8C1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67" creationId="{37DC2A3C-2A05-09EF-0E2D-91843A00B70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68" creationId="{B8FA9E1B-59A7-F8F1-78F6-ADCF3DF5B46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69" creationId="{CD8B48B1-1C38-CF98-6908-7B74B18DD22A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70" creationId="{7B4B1A6B-F271-3C71-CCA7-C66CDD7722AA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71" creationId="{7C56F3C5-98B9-3671-5BB8-47BAA27E30A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72" creationId="{3EA5D737-24B4-CEAF-9582-BB27185499FE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73" creationId="{EEF1F34F-11B6-00E5-0330-0832957F80B7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74" creationId="{6F940321-AB12-8394-C8A1-2B3DA2F929E4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75" creationId="{F26E92E0-86D7-4C0B-4462-16638CE43954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76" creationId="{7B9CDE85-D603-365B-A578-48B1A1DF39F3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77" creationId="{11989338-B4BA-4DC6-4BAE-EB75328819C3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78" creationId="{DAC30FF8-7F7D-C45D-3466-1648EF01F8B7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79" creationId="{06C6D792-688D-DC4C-ECB8-8D8A514D1E10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80" creationId="{72C83EA9-D2A6-2991-A7D3-82633329BFC4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81" creationId="{D74AC507-6B3E-5644-71D6-9885C3662FC6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82" creationId="{73F6A72C-B54D-E3D8-6A65-87BD670AF357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83" creationId="{EB5B5D3D-651B-B6EC-1B0F-63EE2DEC8E0A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84" creationId="{12AE070C-5EB9-A7F9-D198-6B278778A180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85" creationId="{E724A130-2E73-D2F3-7CE9-81A31C82882C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86" creationId="{CE31AD41-3821-B0B5-8A54-881EFD03457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87" creationId="{F5CBB19F-4F43-4A0D-4553-DBF74270A2B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88" creationId="{C10F80DA-A186-4E42-7DBC-F766DB77D876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89" creationId="{776B3435-0040-9400-1303-17DB09BEB584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90" creationId="{19895630-7A5F-9139-409F-582EF6928C9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91" creationId="{CBF3CA27-6E06-A2F9-162F-332C4C40145E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92" creationId="{854B7E4E-17D4-9AC2-5A26-F01601D1A75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93" creationId="{E30966A3-8199-27C6-0ED1-C17960EFE82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94" creationId="{1AE2F7B6-6C08-BA06-2216-895AF0F1524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95" creationId="{A82E45E2-55FE-8EF2-D697-DB392C95CA1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96" creationId="{DD89910E-C2E1-5189-AAE4-FD392A4FBE9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97" creationId="{5F116DEA-154E-BA7C-026F-EBA12DA6A28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98" creationId="{F50DBF73-83C2-6595-79CE-61EBDB830587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199" creationId="{13DEE91A-D164-28F9-7642-8DEAC5CACC76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00" creationId="{7DE6B2B3-AA23-C3EA-2478-E35C22696B9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01" creationId="{67434C59-F6A3-8731-8443-4BC66C63B42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02" creationId="{2C414350-3758-C778-7ADE-CBFA2056CE2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03" creationId="{81725C07-DB8E-9E54-1D17-355D3CC5336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04" creationId="{B64DD5C3-9616-E240-4A2B-CC19C4E3F57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05" creationId="{CF8C98D6-ADA2-0A56-7688-657C45DDDF6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06" creationId="{71CB6FAB-76B8-2147-AD31-92472C6F486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07" creationId="{A7023230-3C0E-1D78-B580-02F85EFFD982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08" creationId="{2AF7526F-488C-58A9-6B4B-4501D2DFD05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09" creationId="{A62A5F06-C87D-CF7B-A027-04B0C504D43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10" creationId="{B42104AC-2996-F931-D9A5-24338F52A31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11" creationId="{5017C7C5-FBC6-34CC-C477-C209A97DE4F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12" creationId="{1C8DDCA5-3B00-4BCC-30D3-7629FC6E41F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13" creationId="{02C22911-60F1-40DE-B185-B00CC62B649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14" creationId="{1023382F-B167-252B-ECD5-C463112C942E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15" creationId="{8E4A63E3-F4E1-0967-F9C9-0F7E266D95B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16" creationId="{476E8E4B-A6A0-3F03-E710-CD00B521CB7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17" creationId="{187048FC-400C-2E28-67AE-94848E370D26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18" creationId="{7522C9B7-A325-7BE1-02C6-16AAA4955D6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19" creationId="{44CE4950-9448-E258-0F53-EC5EF4B43D3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20" creationId="{65997661-6C7E-E153-E894-5727C668741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21" creationId="{C4E618FA-4FD6-E175-DCCD-432B799EEFF4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22" creationId="{CE457A23-B568-8E5D-6194-4ACAD5978C87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23" creationId="{3199A763-3526-2B96-592B-CDEBCB26321D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24" creationId="{A427A662-023A-5893-2818-3AC066A5691E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25" creationId="{55A75275-3ED0-CF15-0C40-56453ADA7F8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26" creationId="{8C19E164-9F20-5608-9F95-53D31BFF700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27" creationId="{3A98C82B-D48B-97BD-37A7-60918153EAD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28" creationId="{667B49D1-8CA6-3D71-3671-4BA13B27878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29" creationId="{C36712B9-CD46-A404-2B30-9C1124F7659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30" creationId="{6CDDDD5F-5A0F-C389-2B04-DB828F888F5A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31" creationId="{8F4543DA-F0C0-B043-A37B-8BADF1EF5809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32" creationId="{06B1AD7B-BB71-65BB-0CDD-46FB86ED9CA3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33" creationId="{08574664-E606-7F84-1815-43F90D3E340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34" creationId="{C5AF9D78-6EE8-DA49-7740-27B6312A8B0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35" creationId="{DFEEB6BF-9D32-8BC2-1AEF-CE05C52CA60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36" creationId="{2E328AD6-F3B8-9D8A-BBF8-B8E2EE7956E7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37" creationId="{C14DF8ED-BE19-A372-80E3-6952F8FF1F76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38" creationId="{06A87F13-4FA5-E97C-02D5-C8DCE7954BBA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39" creationId="{ED43C093-9FF5-1706-8B30-B7AF9DC1560A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40" creationId="{75F5C0D0-9460-BF22-37B9-D90C12272C9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41" creationId="{65E976B9-45C5-A6C1-750F-13BC8C51EB8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42" creationId="{85DFF323-CA41-A0B8-689B-564C86D33840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43" creationId="{E30F76F2-0EAC-A641-E36B-357190EAB8A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44" creationId="{7CEF0054-7798-BA58-BBE6-A8649B8939AD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45" creationId="{812653EC-D62C-DC79-4A39-C606FEEAF2A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46" creationId="{A7423F2D-6B58-7712-1EBB-D0814CB75E72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47" creationId="{8716B967-5F49-BC15-5632-D6015FEA68B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48" creationId="{A5904833-5AB7-997D-7B40-62B5F7E8396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49" creationId="{CC267FCF-75DF-9B6B-C5A4-6467247AEC9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50" creationId="{9CC66E14-D9DA-F44F-F4A1-EEDFA6EAC84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51" creationId="{AE6856F3-5E76-DC6C-50E8-BEDD39A9767D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52" creationId="{793BE2A3-C037-8610-265E-E26529FCF957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53" creationId="{C8F2B775-4709-7B02-A09E-93850A03B05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54" creationId="{EC6887F6-C4D4-BA26-E29B-0C13E58AF12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55" creationId="{7F2FB81E-C51B-F87E-0DA4-E31EB2B11FF4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56" creationId="{81BDB9D2-54F0-EE92-C0BA-0E1491034186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57" creationId="{D23C3AA4-CCAC-E89F-E5A1-7BA1E6910C90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58" creationId="{7E793643-8C00-278A-F2FA-40BC5AC89A7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59" creationId="{A843D63C-13F2-7B5C-6B75-5D5477BDCDE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60" creationId="{7686A204-646D-BAA9-E166-BBBFDFC8FFE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61" creationId="{DBCE162A-D312-45FA-D7C1-9F9909ED92A6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62" creationId="{928A00A1-6EB2-FEAF-4F49-6836664E6670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63" creationId="{C0949968-2FB0-2814-1D99-BF08CD094F36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64" creationId="{2AB70256-AB1D-B152-2652-7352B4894249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65" creationId="{50B5CA93-AD9A-0E88-5890-CE8F45F7C62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66" creationId="{E48D0152-702D-43BD-6A8F-B95BE3405662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67" creationId="{3606B21E-A731-EC0F-DD37-82E66DF48BD6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68" creationId="{B936ABB0-CE44-E983-12F7-792696DF3BEA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69" creationId="{FF63E464-9158-B9C7-8183-713ABB152EF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70" creationId="{A7CD6F16-ED1E-AD4D-ECCC-708DB5B695A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71" creationId="{BA4BB8C8-39C3-BFD2-976A-FB859B34559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72" creationId="{2DF1FFCD-7302-34BD-B08C-D87C1785925C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73" creationId="{00286659-65C1-1DAA-6EDB-318108A195CA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74" creationId="{C8B0D4A8-349F-8F2B-D58D-7028FD2A0857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75" creationId="{81A644EF-F1A4-A7DA-607A-7E79E0F0121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76" creationId="{34DD35E3-855B-4BDC-B68D-D1B47E0F9D90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77" creationId="{824FBC00-FFF6-4C9C-8633-4F74F3A145F2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78" creationId="{59A0CC59-8815-6D6D-9A1D-8DFA7436BB6A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79" creationId="{C678CB9C-D8E7-317A-2946-CFF31F3C9340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80" creationId="{153267E4-9192-68FD-A4BB-140C0B54C400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81" creationId="{0C5B4C50-B105-7783-7359-9DF608889999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82" creationId="{885AC425-3C55-8BA0-BFC2-FEA5F06D223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83" creationId="{93A13242-327F-6829-CA55-7AAD7CCAD2BE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84" creationId="{1F928D22-28A5-E709-79F7-75761A665E99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85" creationId="{D258F501-9D93-34A0-EF04-41CB000BA6A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86" creationId="{45AE1E57-2DD6-CE87-DFA4-C971DE7D32F3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87" creationId="{35D29DFC-EE86-78ED-A8C7-6388FD7A641E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88" creationId="{7D72BC29-098D-D98A-5DFB-54DA554C7954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89" creationId="{1A8D8362-177A-EF44-C93E-85877288741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90" creationId="{D40CD96A-B5E8-33ED-39C1-536AEC43B4AE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91" creationId="{1CB8D200-8DAF-7EA7-E8BB-49017981AE29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92" creationId="{0E8BF5E6-2B44-7304-225D-29061EA352A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93" creationId="{73B6B731-6E86-4816-2708-D6AA633D80D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94" creationId="{741BDCFB-3AE9-12FD-5742-29A081992F0C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95" creationId="{6593F293-536A-9096-4BC0-D05A2770A49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96" creationId="{C05346D1-9580-13D5-A078-6B1745AEE66D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97" creationId="{4525FEFC-87D0-12C5-5F38-03922B6E7935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98" creationId="{31FDD944-F4E1-64BC-038F-A71DD48AD19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299" creationId="{A1239F6B-769C-6898-E59C-C1E505CC11E0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00" creationId="{ACE42334-4E4B-D5FB-1415-161EB81E75DF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01" creationId="{A112FC3A-E835-570F-C61C-CA28F74D2768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02" creationId="{F45EC704-8F22-2C41-0D9F-1341A377C49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03" creationId="{690B19A2-825C-D1D8-A265-20669BCE3BE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04" creationId="{DC18D64F-F357-F63D-080D-99AB50FB1C9A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05" creationId="{34AD9854-9FAE-C4DA-4B59-0B3F713EC84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06" creationId="{843E3875-8914-E2F2-7EFF-1FC3A9EEAF77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07" creationId="{CC3341F4-33F0-ED31-AC71-7DDA93466A7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08" creationId="{8F4403FB-DF13-7D39-F999-8BEC75A2BDE6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09" creationId="{12B012D5-66AD-676B-E9BD-F5E8A1630A02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10" creationId="{EFEAE571-CDA4-B5A7-8559-DB1EAA558EE7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11" creationId="{8C2CCCCA-9050-B226-3D85-64B220256D72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12" creationId="{D030F5F5-62B5-4DFA-4A71-B63FFE88930B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13" creationId="{FDD0F406-7832-DD5C-5B84-AA8BCF60E4B6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14" creationId="{B87266D6-1BAC-29CF-6605-063230A5ED07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15" creationId="{3CE0EA5B-7B6A-2408-51BE-7A9B3EDA21A9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16" creationId="{A373B1C4-78DA-D170-39B1-57376BAF6951}"/>
          </ac:spMkLst>
        </pc:spChg>
        <pc:spChg chg="mod">
          <ac:chgData name="Barney Lawrence" userId="993b92e47e495d54" providerId="LiveId" clId="{18C886EF-B62B-4FCB-B4ED-A8982B119FC0}" dt="2022-11-16T20:11:06.360" v="19" actId="14100"/>
          <ac:spMkLst>
            <pc:docMk/>
            <pc:sldMk cId="3056051922" sldId="320"/>
            <ac:spMk id="317" creationId="{5ED8263B-A885-DECC-9F0E-26D996ADB197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19" creationId="{372E1EC6-300F-DED5-4FD6-42EBE956D9B4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20" creationId="{CDF358D0-FE36-00E4-6FD2-79B7E6AD3130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21" creationId="{833AEC94-878C-F55D-09CA-C14B6374AF2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22" creationId="{15803F9C-8AFB-D952-6850-47CEAC6F5B57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23" creationId="{B978B1EA-DA54-A0DF-61BA-3E7F12D865E9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24" creationId="{9657D240-FAEB-0F73-CDBA-858B73422119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25" creationId="{E8FB3754-371D-B2E5-C5FE-EF6CF7D1B85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26" creationId="{531F8BA3-E0DE-6746-6750-8D6E3945CF3A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27" creationId="{1065A575-7056-CA4A-BA43-BDCD1CFAE4D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28" creationId="{D2BFAB06-01A2-2812-FF1F-8E40F4F0F088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29" creationId="{2E345737-054B-3026-E814-F96D58928EE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30" creationId="{26D3B4B2-016C-5390-54A0-6970CD20B5C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31" creationId="{125A051B-944A-855A-3968-E081758D8C93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32" creationId="{5E30C244-C8A6-7854-D6A8-03B82308B42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33" creationId="{41EDCDEE-1EA6-56C8-B997-C63E9E01EBA6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34" creationId="{09A2D5DF-2485-D7CE-2283-FA914B982A6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35" creationId="{0A5791B4-F99B-40B1-ECC0-85975845487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36" creationId="{DD5AEE13-AC19-86DF-E365-1A48BB110698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37" creationId="{CA917F80-3882-9EDE-0228-843BDBFF4DE9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38" creationId="{76AE4E26-C937-0184-661C-3E6A80221546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39" creationId="{687CD579-4882-9A60-209B-D30D05437C2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40" creationId="{93A967B3-C98F-7F58-A35B-855BA987E7F0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41" creationId="{E3FF76BF-45FC-FC3B-0213-0DAFE3810E31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42" creationId="{66CFE0ED-8605-EBD5-3D22-A0AF01A7244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43" creationId="{3A0336C0-78FA-7AC3-146A-9259DA7B983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44" creationId="{C8787B39-98BB-C7FC-A9D2-BA45B1F5D0B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45" creationId="{DC5F3037-CD65-CF03-161D-FF1F4CF7707B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46" creationId="{E55E2ED5-9998-E5D2-C9D0-09DC8F245A3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47" creationId="{9EAF71F4-C4F3-972C-D83E-9F2024E746F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48" creationId="{140E46EE-681F-3C13-4283-94F62D60878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49" creationId="{D345B821-E14C-3A87-A8D9-1861159484CB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50" creationId="{18B82A35-8779-3E98-93E6-0889AF7EA11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51" creationId="{78DABB52-83AB-B406-05A7-106CC26CBAB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52" creationId="{5BB26565-AB69-0A9D-220E-0209D5530FAA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53" creationId="{F27F89E1-047B-9A80-D234-7212FF76459E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54" creationId="{390204CF-D23B-4677-04F9-55D7D0F6CCC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55" creationId="{5E2F4BFF-F24D-98B2-D497-F31D12B33503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56" creationId="{CA6912F6-6D31-AB51-32EF-17043C75C417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57" creationId="{5A8F45C5-DBDD-4DAF-D4A8-34C3A8C228DB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58" creationId="{9A9B5ABA-329A-84DB-F650-E206A6FB87A7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59" creationId="{F7C17DB8-4545-5043-7D07-5CB93C9BCC3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60" creationId="{9F8A41BE-E8A7-D04B-7DCC-62AFEB862B21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61" creationId="{7B6E9349-D421-6F31-2BB8-E3174A05BDB8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62" creationId="{70AF123A-39F5-0134-7FBD-05C5B3948621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63" creationId="{567049D7-407B-3F42-BD32-DECB6E82FBE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64" creationId="{7CF7C301-E7A5-DA66-457F-2C2487104CF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65" creationId="{EAAFD021-3630-7B1D-EF84-CDFB0C3721B4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66" creationId="{ABE040C8-E033-15D7-46F5-5568CAE85F63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67" creationId="{C8FA736B-53F0-274E-6799-6BB75F3FAB53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68" creationId="{3AE38952-1FD8-7729-90D7-AB7B34612FD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69" creationId="{516957BD-47A1-D228-5A44-0BC2ABBCB704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70" creationId="{FC42B843-AC35-08B2-AEAD-CD7B3C9A5759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71" creationId="{C5783752-AFE7-68D8-FAE0-E4119C7A678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72" creationId="{B3BF3FA2-3F38-2953-C027-5849C89051DB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73" creationId="{819F5376-6637-6E29-40D6-44B21070B34E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74" creationId="{C14C699B-5440-206B-065D-8F7C1F5F6563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75" creationId="{E41974EF-A814-AB65-6581-CCD14411FD5A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76" creationId="{6BAC9B90-2E7B-6A25-FE7F-0C60DB3AC6E6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77" creationId="{41E58C40-201B-4120-6BA0-D10B142B688B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78" creationId="{2F07C154-775D-21B9-AB6F-7A5C5C5A651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79" creationId="{3644F4D8-9DCE-6514-B134-20DD6B585088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80" creationId="{458A0BE1-4792-B6F5-E5F7-BEF4DFEEF983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81" creationId="{C0D0E22A-8B0A-9EF6-5898-B2FBF16147A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82" creationId="{5A8AE6DC-692B-1D10-26DA-1328B9BBA1B3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83" creationId="{2A78191E-8AD3-A66B-8E71-7FE8D041FFF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84" creationId="{B67B8B58-3A06-35A2-635C-02EE9C667790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85" creationId="{698E8ACD-2970-E8A9-2648-865E532C024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86" creationId="{8122E95F-0DE1-7728-B1E3-00B3CD9DFC9A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87" creationId="{8D5039CA-1162-1C5E-E327-D8F52EBC8490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88" creationId="{7AD6CDBC-72E1-8CE6-E60A-04B9F6546140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89" creationId="{0E307A3F-3B2A-88E7-021E-9877769EB6A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90" creationId="{0878D8A8-519E-ED69-09B0-5797C847F69E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91" creationId="{9679C933-102A-7290-7339-5372D9533651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92" creationId="{5ECA86F7-EC0C-D73A-1915-7FD56D20D26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93" creationId="{FA03CD04-C9E6-2140-4C85-3AE2F3F6C16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94" creationId="{2D30E575-9465-794B-D534-76FA26D1FF6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95" creationId="{ECB33BCB-23FD-5E72-9D17-78F1902D301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96" creationId="{BF9CBB98-AC03-E919-D259-EF233FF4F758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97" creationId="{E2151973-F378-E30E-4D75-5C1F711E2D5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98" creationId="{6152B4DA-9DE9-304B-382E-7CAA49428EF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399" creationId="{3BDFB4D1-E663-A4C2-34DF-14F2C264D2C4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00" creationId="{32386987-7E56-EB7F-AA23-B826F6B0B298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01" creationId="{9C1E3685-5AE5-6A9B-2621-CF0C4479520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02" creationId="{408445A7-781F-8C16-3214-3B4C4409D66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03" creationId="{F2AB7C4B-C02E-4362-07C9-702AEBF5565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04" creationId="{AA2D5C79-6233-63AD-3BD7-57F7913D695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05" creationId="{9BBD4285-0ADB-B7C5-C7F2-0D201B145A23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06" creationId="{A76CB78E-5B0F-346D-609B-29722BA5716B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07" creationId="{C078C354-5162-BBA3-DCC5-F617B73BEFEB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08" creationId="{BF4B28C1-2B27-C13F-CD3F-6489FE3F96E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09" creationId="{4E9B8F71-4F0D-BBE0-AA35-AC4BE1D529F6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10" creationId="{40669EEA-8642-020A-A521-5D47E88F1AE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11" creationId="{E480795D-C78E-B152-6458-F58DE16D79EE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12" creationId="{10D86F67-0FBC-F147-0255-5980A57B298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13" creationId="{FDD09E60-ABA3-9FA3-EE80-0D5B724BCBB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14" creationId="{5153BFA3-FB9F-A854-7872-4D1AC27A1900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15" creationId="{B34AF32C-B836-CD52-3A02-F4A2E4AC8858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16" creationId="{5A14BCBA-5ADF-6A62-5A1D-5B05296040F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17" creationId="{4296DA09-C6BA-1308-6D2C-4D6EFFCDB13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18" creationId="{2A5605C5-F68C-0AC4-C80E-082D0BF24A91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19" creationId="{A7358C3E-AC79-6ED4-B568-2C0A3065672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20" creationId="{B23BB2B7-2955-F023-6C35-2DD2A1CBC18A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21" creationId="{58E0DC33-7C13-AACE-D5A6-4196E3AA9D74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22" creationId="{C62EEA22-1EB2-2183-D1CA-B2B611046D0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23" creationId="{8BDE8480-2C2C-5405-E7C9-C6C5BFEB905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24" creationId="{864FB363-AB09-52AF-350F-0FF186408CB1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25" creationId="{E1A093C0-6DFA-CE3D-7472-36AF3C0FC9F6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26" creationId="{AB07A615-B1B0-C5B3-EB9D-DC17CA4E7778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27" creationId="{E27BF66D-73BE-3B34-BA92-F50CBF7D64DE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28" creationId="{FF21E206-4337-AF2F-635D-C5FBF7086309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29" creationId="{4E84868F-6B39-C792-0527-5851888D378A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30" creationId="{25575865-1AF5-E38D-E871-07E5582039B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31" creationId="{071BFF56-81E7-29B8-A37A-97939DB283E9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32" creationId="{4C903014-F512-F115-73B2-6942F352AB7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33" creationId="{2D80F2CD-81FE-52A1-66F7-70A9583023D6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34" creationId="{A81E9FF8-8E75-5BE5-DAC7-154718267C4A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35" creationId="{E427308B-DF08-7DB1-77DF-66476727C58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36" creationId="{2CFDC357-3C30-D0CF-67F8-E6B44C8AF53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37" creationId="{1139538E-869B-1299-79A8-6C866F3D7170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38" creationId="{1E0A0DAF-644C-2D3C-E5FD-4B4333A6FFC7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39" creationId="{3F9A7A81-5283-3E0E-1FCA-6CF157BEA137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40" creationId="{B6FD08A1-A3CA-F25C-E5FE-69E12B39225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41" creationId="{59615CB1-1766-D2CE-074D-C154982C3796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42" creationId="{C063141B-0113-43A2-FACD-D6BD5C561A4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43" creationId="{2BC7D946-5108-25D0-E242-A500D11C8C1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44" creationId="{DABD672E-C4CF-1F35-9626-480D3E5B8E97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45" creationId="{2817CD0B-7702-AA9F-6F7C-362373AA0F91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46" creationId="{7BD5D4DF-E83F-5964-0A52-75495F34D6F9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47" creationId="{DC2E4918-8651-3B99-FE8A-AFF2567BA7F3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48" creationId="{8AB48E28-2FBD-53AF-44F4-15D91449808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49" creationId="{81670C29-D9AD-DF0C-E5A4-FF08203D04B4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50" creationId="{C96658F7-8204-2026-6796-6052139A36C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51" creationId="{88B7CBB4-8036-0948-0030-808AD793DB4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52" creationId="{D1D44DC9-1A8E-691D-B3AC-6BA72B4BDFB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53" creationId="{314D44F7-D04D-75A7-24B9-0FCF6CB61DC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54" creationId="{42D95C59-B565-B6A1-FA7B-598E8F4D684A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55" creationId="{DC85DF12-C054-0821-1C2B-BF758D5B5881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56" creationId="{B8835560-950F-6F72-AC33-221622E0220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57" creationId="{E056CA5E-6040-660A-5A8A-0E79BE2F0456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58" creationId="{27DAE5A2-C1AC-725A-3FE6-A1560FDBF60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59" creationId="{E53E1751-D682-2C6E-9021-4F57794D5B62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60" creationId="{1AD706D3-D753-2877-616D-AE9DCFCD11D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61" creationId="{75AE2E28-AA28-C33D-D0C2-8EF5F3839EF5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62" creationId="{A488DFEF-FDF4-C510-7B0F-3C435641C7A4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63" creationId="{64B2BCF7-3770-674C-197D-3B1F5572A5CD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64" creationId="{80FEDA45-E50C-ECD8-4F0C-10298128688B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65" creationId="{6C7E7AF6-D4B4-3A60-1F51-CA16DF3234E6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66" creationId="{849EC3BC-FAF3-6958-2CCA-62BF8DBDEA0A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67" creationId="{221B14A2-9EC5-0178-59E0-B64704849F9F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68" creationId="{517D17E3-1295-1118-CD34-5F4DB8F10BC8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69" creationId="{3FC8E5CC-51A4-DFB8-3228-5323B137E87E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70" creationId="{2DCB4967-7BA0-9F9E-0C14-B128014D5097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71" creationId="{F3A67B1C-40A2-EA02-D511-A05B04014E9C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72" creationId="{E4B87926-49AC-DB38-12C1-19A86E7458E8}"/>
          </ac:spMkLst>
        </pc:spChg>
        <pc:spChg chg="mod">
          <ac:chgData name="Barney Lawrence" userId="993b92e47e495d54" providerId="LiveId" clId="{18C886EF-B62B-4FCB-B4ED-A8982B119FC0}" dt="2022-11-16T20:11:36.651" v="21" actId="571"/>
          <ac:spMkLst>
            <pc:docMk/>
            <pc:sldMk cId="3056051922" sldId="320"/>
            <ac:spMk id="473" creationId="{6E66E50A-B3E5-9C36-E4BB-566B2E0F324D}"/>
          </ac:spMkLst>
        </pc:spChg>
        <pc:grpChg chg="mod">
          <ac:chgData name="Barney Lawrence" userId="993b92e47e495d54" providerId="LiveId" clId="{18C886EF-B62B-4FCB-B4ED-A8982B119FC0}" dt="2022-11-16T20:10:50.859" v="17" actId="338"/>
          <ac:grpSpMkLst>
            <pc:docMk/>
            <pc:sldMk cId="3056051922" sldId="320"/>
            <ac:grpSpMk id="1" creationId="{00000000-0000-0000-0000-000000000000}"/>
          </ac:grpSpMkLst>
        </pc:grpChg>
        <pc:grpChg chg="mod">
          <ac:chgData name="Barney Lawrence" userId="993b92e47e495d54" providerId="LiveId" clId="{18C886EF-B62B-4FCB-B4ED-A8982B119FC0}" dt="2022-11-16T20:10:36.789" v="15" actId="571"/>
          <ac:grpSpMkLst>
            <pc:docMk/>
            <pc:sldMk cId="3056051922" sldId="320"/>
            <ac:grpSpMk id="3" creationId="{43DD373E-8D2D-899A-8FD7-1CEB8782ADBD}"/>
          </ac:grpSpMkLst>
        </pc:grpChg>
        <pc:grpChg chg="mod">
          <ac:chgData name="Barney Lawrence" userId="993b92e47e495d54" providerId="LiveId" clId="{18C886EF-B62B-4FCB-B4ED-A8982B119FC0}" dt="2022-11-16T20:11:06.360" v="19" actId="14100"/>
          <ac:grpSpMkLst>
            <pc:docMk/>
            <pc:sldMk cId="3056051922" sldId="320"/>
            <ac:grpSpMk id="162" creationId="{2EE46080-462A-9E90-421A-F123C85341ED}"/>
          </ac:grpSpMkLst>
        </pc:grpChg>
        <pc:grpChg chg="add mod">
          <ac:chgData name="Barney Lawrence" userId="993b92e47e495d54" providerId="LiveId" clId="{18C886EF-B62B-4FCB-B4ED-A8982B119FC0}" dt="2022-11-16T20:11:36.651" v="21" actId="571"/>
          <ac:grpSpMkLst>
            <pc:docMk/>
            <pc:sldMk cId="3056051922" sldId="320"/>
            <ac:grpSpMk id="318" creationId="{CB2E8A64-76B7-110C-390D-57EC1AD8650E}"/>
          </ac:grpSpMkLst>
        </pc:grpChg>
        <pc:graphicFrameChg chg="del">
          <ac:chgData name="Barney Lawrence" userId="993b92e47e495d54" providerId="LiveId" clId="{18C886EF-B62B-4FCB-B4ED-A8982B119FC0}" dt="2022-11-16T20:08:58.870" v="11" actId="21"/>
          <ac:graphicFrameMkLst>
            <pc:docMk/>
            <pc:sldMk cId="3056051922" sldId="320"/>
            <ac:graphicFrameMk id="5" creationId="{9CF70579-4755-67AA-3225-5A16F5FB2D32}"/>
          </ac:graphicFrameMkLst>
        </pc:graphicFrameChg>
        <pc:picChg chg="add del mod">
          <ac:chgData name="Barney Lawrence" userId="993b92e47e495d54" providerId="LiveId" clId="{18C886EF-B62B-4FCB-B4ED-A8982B119FC0}" dt="2022-11-16T20:11:58.824" v="24"/>
          <ac:picMkLst>
            <pc:docMk/>
            <pc:sldMk cId="3056051922" sldId="320"/>
            <ac:picMk id="2" creationId="{6CAD7225-B544-3BC9-D4EF-E8F07E9B0A8A}"/>
          </ac:picMkLst>
        </pc:picChg>
      </pc:sldChg>
      <pc:sldMasterChg chg="delSldLayout">
        <pc:chgData name="Barney Lawrence" userId="993b92e47e495d54" providerId="LiveId" clId="{18C886EF-B62B-4FCB-B4ED-A8982B119FC0}" dt="2022-11-16T20:27:57.244" v="138" actId="2696"/>
        <pc:sldMasterMkLst>
          <pc:docMk/>
          <pc:sldMasterMk cId="2728623441" sldId="2147483648"/>
        </pc:sldMasterMkLst>
        <pc:sldLayoutChg chg="del">
          <pc:chgData name="Barney Lawrence" userId="993b92e47e495d54" providerId="LiveId" clId="{18C886EF-B62B-4FCB-B4ED-A8982B119FC0}" dt="2022-11-16T20:27:57.244" v="138" actId="2696"/>
          <pc:sldLayoutMkLst>
            <pc:docMk/>
            <pc:sldMasterMk cId="2728623441" sldId="2147483648"/>
            <pc:sldLayoutMk cId="1434112049" sldId="2147483663"/>
          </pc:sldLayoutMkLst>
        </pc:sldLayoutChg>
      </pc:sldMasterChg>
      <pc:sldMasterChg chg="del delSldLayout">
        <pc:chgData name="Barney Lawrence" userId="993b92e47e495d54" providerId="LiveId" clId="{18C886EF-B62B-4FCB-B4ED-A8982B119FC0}" dt="2022-11-16T17:50:35.667" v="0" actId="2696"/>
        <pc:sldMasterMkLst>
          <pc:docMk/>
          <pc:sldMasterMk cId="278436672" sldId="2147483660"/>
        </pc:sldMasterMkLst>
        <pc:sldLayoutChg chg="del">
          <pc:chgData name="Barney Lawrence" userId="993b92e47e495d54" providerId="LiveId" clId="{18C886EF-B62B-4FCB-B4ED-A8982B119FC0}" dt="2022-11-16T17:50:35.667" v="0" actId="2696"/>
          <pc:sldLayoutMkLst>
            <pc:docMk/>
            <pc:sldMasterMk cId="278436672" sldId="2147483660"/>
            <pc:sldLayoutMk cId="3407783083" sldId="2147483661"/>
          </pc:sldLayoutMkLst>
        </pc:sldLayoutChg>
        <pc:sldLayoutChg chg="del">
          <pc:chgData name="Barney Lawrence" userId="993b92e47e495d54" providerId="LiveId" clId="{18C886EF-B62B-4FCB-B4ED-A8982B119FC0}" dt="2022-11-16T17:50:35.667" v="0" actId="2696"/>
          <pc:sldLayoutMkLst>
            <pc:docMk/>
            <pc:sldMasterMk cId="278436672" sldId="2147483660"/>
            <pc:sldLayoutMk cId="1212676941" sldId="2147483662"/>
          </pc:sldLayoutMkLst>
        </pc:sldLayoutChg>
      </pc:sldMasterChg>
    </pc:docChg>
  </pc:docChgLst>
  <pc:docChgLst>
    <pc:chgData name="Barney Lawrence" userId="993b92e47e495d54" providerId="LiveId" clId="{ECBAF477-C138-47EE-8CD7-9A9CB6BDE965}"/>
    <pc:docChg chg="undo redo custSel addSld delSld modSld sldOrd addSection delSection modSection">
      <pc:chgData name="Barney Lawrence" userId="993b92e47e495d54" providerId="LiveId" clId="{ECBAF477-C138-47EE-8CD7-9A9CB6BDE965}" dt="2022-10-09T11:28:13.135" v="3138" actId="18131"/>
      <pc:docMkLst>
        <pc:docMk/>
      </pc:docMkLst>
      <pc:sldChg chg="addSp delSp modSp mod">
        <pc:chgData name="Barney Lawrence" userId="993b92e47e495d54" providerId="LiveId" clId="{ECBAF477-C138-47EE-8CD7-9A9CB6BDE965}" dt="2022-09-19T13:25:32.989" v="1364" actId="478"/>
        <pc:sldMkLst>
          <pc:docMk/>
          <pc:sldMk cId="2850558161" sldId="256"/>
        </pc:sldMkLst>
        <pc:spChg chg="del">
          <ac:chgData name="Barney Lawrence" userId="993b92e47e495d54" providerId="LiveId" clId="{ECBAF477-C138-47EE-8CD7-9A9CB6BDE965}" dt="2022-09-19T13:08:49.380" v="1195" actId="478"/>
          <ac:spMkLst>
            <pc:docMk/>
            <pc:sldMk cId="2850558161" sldId="256"/>
            <ac:spMk id="2" creationId="{BCB237D3-C4E9-22B1-8FE6-F61FF937BEDD}"/>
          </ac:spMkLst>
        </pc:spChg>
        <pc:spChg chg="del">
          <ac:chgData name="Barney Lawrence" userId="993b92e47e495d54" providerId="LiveId" clId="{ECBAF477-C138-47EE-8CD7-9A9CB6BDE965}" dt="2022-09-19T13:08:53.586" v="1196" actId="478"/>
          <ac:spMkLst>
            <pc:docMk/>
            <pc:sldMk cId="2850558161" sldId="256"/>
            <ac:spMk id="3" creationId="{4565D0C6-78BD-53FF-03B2-6439D9DC1DFC}"/>
          </ac:spMkLst>
        </pc:spChg>
        <pc:graphicFrameChg chg="add mod modGraphic">
          <ac:chgData name="Barney Lawrence" userId="993b92e47e495d54" providerId="LiveId" clId="{ECBAF477-C138-47EE-8CD7-9A9CB6BDE965}" dt="2022-09-19T13:11:33.840" v="1321" actId="20577"/>
          <ac:graphicFrameMkLst>
            <pc:docMk/>
            <pc:sldMk cId="2850558161" sldId="256"/>
            <ac:graphicFrameMk id="4" creationId="{2786C0A4-388B-3067-A22E-73FE3D9939F0}"/>
          </ac:graphicFrameMkLst>
        </pc:graphicFrameChg>
        <pc:picChg chg="add del mod">
          <ac:chgData name="Barney Lawrence" userId="993b92e47e495d54" providerId="LiveId" clId="{ECBAF477-C138-47EE-8CD7-9A9CB6BDE965}" dt="2022-09-19T13:25:32.262" v="1363" actId="478"/>
          <ac:picMkLst>
            <pc:docMk/>
            <pc:sldMk cId="2850558161" sldId="256"/>
            <ac:picMk id="6" creationId="{6D716752-5D98-071C-4DB8-049573873289}"/>
          </ac:picMkLst>
        </pc:picChg>
        <pc:picChg chg="add del mod">
          <ac:chgData name="Barney Lawrence" userId="993b92e47e495d54" providerId="LiveId" clId="{ECBAF477-C138-47EE-8CD7-9A9CB6BDE965}" dt="2022-09-19T13:25:32.989" v="1364" actId="478"/>
          <ac:picMkLst>
            <pc:docMk/>
            <pc:sldMk cId="2850558161" sldId="256"/>
            <ac:picMk id="8" creationId="{AC2BDFB2-D55A-3032-4C64-329DDD956950}"/>
          </ac:picMkLst>
        </pc:picChg>
      </pc:sldChg>
      <pc:sldChg chg="addSp delSp modSp mod">
        <pc:chgData name="Barney Lawrence" userId="993b92e47e495d54" providerId="LiveId" clId="{ECBAF477-C138-47EE-8CD7-9A9CB6BDE965}" dt="2022-09-24T11:35:07.388" v="2329"/>
        <pc:sldMkLst>
          <pc:docMk/>
          <pc:sldMk cId="2048903662" sldId="257"/>
        </pc:sldMkLst>
        <pc:spChg chg="add del">
          <ac:chgData name="Barney Lawrence" userId="993b92e47e495d54" providerId="LiveId" clId="{ECBAF477-C138-47EE-8CD7-9A9CB6BDE965}" dt="2022-09-09T17:04:01.889" v="88" actId="22"/>
          <ac:spMkLst>
            <pc:docMk/>
            <pc:sldMk cId="2048903662" sldId="257"/>
            <ac:spMk id="9" creationId="{B732C114-B3F3-4890-58F2-7090652A4190}"/>
          </ac:spMkLst>
        </pc:spChg>
        <pc:spChg chg="add del mod">
          <ac:chgData name="Barney Lawrence" userId="993b92e47e495d54" providerId="LiveId" clId="{ECBAF477-C138-47EE-8CD7-9A9CB6BDE965}" dt="2022-09-09T17:05:13.228" v="98" actId="21"/>
          <ac:spMkLst>
            <pc:docMk/>
            <pc:sldMk cId="2048903662" sldId="257"/>
            <ac:spMk id="11" creationId="{2AEADE95-6611-C463-13CB-AE9EAB47DC5F}"/>
          </ac:spMkLst>
        </pc:spChg>
        <pc:spChg chg="add mod">
          <ac:chgData name="Barney Lawrence" userId="993b92e47e495d54" providerId="LiveId" clId="{ECBAF477-C138-47EE-8CD7-9A9CB6BDE965}" dt="2022-09-09T17:13:23.624" v="168" actId="1076"/>
          <ac:spMkLst>
            <pc:docMk/>
            <pc:sldMk cId="2048903662" sldId="257"/>
            <ac:spMk id="13" creationId="{090EAE44-F1E4-0652-20C9-1907A4DD07E2}"/>
          </ac:spMkLst>
        </pc:spChg>
        <pc:graphicFrameChg chg="mod modGraphic">
          <ac:chgData name="Barney Lawrence" userId="993b92e47e495d54" providerId="LiveId" clId="{ECBAF477-C138-47EE-8CD7-9A9CB6BDE965}" dt="2022-09-24T11:35:07.388" v="2329"/>
          <ac:graphicFrameMkLst>
            <pc:docMk/>
            <pc:sldMk cId="2048903662" sldId="257"/>
            <ac:graphicFrameMk id="5" creationId="{4948AF60-4DA6-4411-15CC-84A93532F9C4}"/>
          </ac:graphicFrameMkLst>
        </pc:graphicFrameChg>
        <pc:graphicFrameChg chg="add del mod modGraphic">
          <ac:chgData name="Barney Lawrence" userId="993b92e47e495d54" providerId="LiveId" clId="{ECBAF477-C138-47EE-8CD7-9A9CB6BDE965}" dt="2022-09-09T16:54:24.815" v="72"/>
          <ac:graphicFrameMkLst>
            <pc:docMk/>
            <pc:sldMk cId="2048903662" sldId="257"/>
            <ac:graphicFrameMk id="6" creationId="{80D690D7-5457-1574-8579-A6EF2B4CFC93}"/>
          </ac:graphicFrameMkLst>
        </pc:graphicFrameChg>
        <pc:graphicFrameChg chg="add del mod modGraphic">
          <ac:chgData name="Barney Lawrence" userId="993b92e47e495d54" providerId="LiveId" clId="{ECBAF477-C138-47EE-8CD7-9A9CB6BDE965}" dt="2022-09-09T16:57:01.755" v="86" actId="478"/>
          <ac:graphicFrameMkLst>
            <pc:docMk/>
            <pc:sldMk cId="2048903662" sldId="257"/>
            <ac:graphicFrameMk id="7" creationId="{89C99914-1F2F-5851-282B-2A5D9BF49B8D}"/>
          </ac:graphicFrameMkLst>
        </pc:graphicFrameChg>
      </pc:sldChg>
      <pc:sldChg chg="addSp modSp add mod modAnim">
        <pc:chgData name="Barney Lawrence" userId="993b92e47e495d54" providerId="LiveId" clId="{ECBAF477-C138-47EE-8CD7-9A9CB6BDE965}" dt="2022-09-24T11:35:54.368" v="2334"/>
        <pc:sldMkLst>
          <pc:docMk/>
          <pc:sldMk cId="1483136687" sldId="258"/>
        </pc:sldMkLst>
        <pc:spChg chg="add mod">
          <ac:chgData name="Barney Lawrence" userId="993b92e47e495d54" providerId="LiveId" clId="{ECBAF477-C138-47EE-8CD7-9A9CB6BDE965}" dt="2022-09-24T11:35:39.769" v="2331" actId="20577"/>
          <ac:spMkLst>
            <pc:docMk/>
            <pc:sldMk cId="1483136687" sldId="258"/>
            <ac:spMk id="2" creationId="{8039C3DB-9227-CCEE-86B1-8D65B83EBD59}"/>
          </ac:spMkLst>
        </pc:spChg>
        <pc:spChg chg="add mod">
          <ac:chgData name="Barney Lawrence" userId="993b92e47e495d54" providerId="LiveId" clId="{ECBAF477-C138-47EE-8CD7-9A9CB6BDE965}" dt="2022-09-24T11:35:42.224" v="2332"/>
          <ac:spMkLst>
            <pc:docMk/>
            <pc:sldMk cId="1483136687" sldId="258"/>
            <ac:spMk id="4" creationId="{69E813A0-FCD3-FD0E-664B-3753C089E815}"/>
          </ac:spMkLst>
        </pc:spChg>
        <pc:graphicFrameChg chg="add mod modGraphic">
          <ac:chgData name="Barney Lawrence" userId="993b92e47e495d54" providerId="LiveId" clId="{ECBAF477-C138-47EE-8CD7-9A9CB6BDE965}" dt="2022-09-09T17:42:27.900" v="230"/>
          <ac:graphicFrameMkLst>
            <pc:docMk/>
            <pc:sldMk cId="1483136687" sldId="258"/>
            <ac:graphicFrameMk id="3" creationId="{9F1FE032-7A08-2A25-1C97-854C976D1323}"/>
          </ac:graphicFrameMkLst>
        </pc:graphicFrameChg>
        <pc:graphicFrameChg chg="mod modGraphic">
          <ac:chgData name="Barney Lawrence" userId="993b92e47e495d54" providerId="LiveId" clId="{ECBAF477-C138-47EE-8CD7-9A9CB6BDE965}" dt="2022-09-09T17:41:58.566" v="224"/>
          <ac:graphicFrameMkLst>
            <pc:docMk/>
            <pc:sldMk cId="1483136687" sldId="258"/>
            <ac:graphicFrameMk id="5" creationId="{4948AF60-4DA6-4411-15CC-84A93532F9C4}"/>
          </ac:graphicFrameMkLst>
        </pc:graphicFrameChg>
      </pc:sldChg>
      <pc:sldChg chg="add del">
        <pc:chgData name="Barney Lawrence" userId="993b92e47e495d54" providerId="LiveId" clId="{ECBAF477-C138-47EE-8CD7-9A9CB6BDE965}" dt="2022-09-09T17:10:56.114" v="144" actId="2696"/>
        <pc:sldMkLst>
          <pc:docMk/>
          <pc:sldMk cId="2213569673" sldId="259"/>
        </pc:sldMkLst>
      </pc:sldChg>
      <pc:sldChg chg="addSp delSp modSp add mod modAnim">
        <pc:chgData name="Barney Lawrence" userId="993b92e47e495d54" providerId="LiveId" clId="{ECBAF477-C138-47EE-8CD7-9A9CB6BDE965}" dt="2022-09-09T18:02:58.662" v="360"/>
        <pc:sldMkLst>
          <pc:docMk/>
          <pc:sldMk cId="2936461368" sldId="259"/>
        </pc:sldMkLst>
        <pc:spChg chg="del mod">
          <ac:chgData name="Barney Lawrence" userId="993b92e47e495d54" providerId="LiveId" clId="{ECBAF477-C138-47EE-8CD7-9A9CB6BDE965}" dt="2022-09-09T17:11:11.570" v="148"/>
          <ac:spMkLst>
            <pc:docMk/>
            <pc:sldMk cId="2936461368" sldId="259"/>
            <ac:spMk id="2" creationId="{8039C3DB-9227-CCEE-86B1-8D65B83EBD59}"/>
          </ac:spMkLst>
        </pc:spChg>
        <pc:spChg chg="add mod">
          <ac:chgData name="Barney Lawrence" userId="993b92e47e495d54" providerId="LiveId" clId="{ECBAF477-C138-47EE-8CD7-9A9CB6BDE965}" dt="2022-09-09T17:16:58.954" v="186" actId="20577"/>
          <ac:spMkLst>
            <pc:docMk/>
            <pc:sldMk cId="2936461368" sldId="259"/>
            <ac:spMk id="6" creationId="{679E9A15-42FD-5124-8A56-463A1EC51947}"/>
          </ac:spMkLst>
        </pc:spChg>
        <pc:spChg chg="add mod">
          <ac:chgData name="Barney Lawrence" userId="993b92e47e495d54" providerId="LiveId" clId="{ECBAF477-C138-47EE-8CD7-9A9CB6BDE965}" dt="2022-09-09T17:19:07.737" v="215" actId="1076"/>
          <ac:spMkLst>
            <pc:docMk/>
            <pc:sldMk cId="2936461368" sldId="259"/>
            <ac:spMk id="7" creationId="{76E36E43-7826-8288-3E91-6FF8C32041BD}"/>
          </ac:spMkLst>
        </pc:spChg>
        <pc:spChg chg="add mod">
          <ac:chgData name="Barney Lawrence" userId="993b92e47e495d54" providerId="LiveId" clId="{ECBAF477-C138-47EE-8CD7-9A9CB6BDE965}" dt="2022-09-09T17:18:24.472" v="207" actId="1076"/>
          <ac:spMkLst>
            <pc:docMk/>
            <pc:sldMk cId="2936461368" sldId="259"/>
            <ac:spMk id="8" creationId="{24E27C74-748B-2B64-96F5-5164FEBC7A4D}"/>
          </ac:spMkLst>
        </pc:spChg>
        <pc:graphicFrameChg chg="mod">
          <ac:chgData name="Barney Lawrence" userId="993b92e47e495d54" providerId="LiveId" clId="{ECBAF477-C138-47EE-8CD7-9A9CB6BDE965}" dt="2022-09-09T17:42:35.090" v="231"/>
          <ac:graphicFrameMkLst>
            <pc:docMk/>
            <pc:sldMk cId="2936461368" sldId="259"/>
            <ac:graphicFrameMk id="3" creationId="{9F1FE032-7A08-2A25-1C97-854C976D1323}"/>
          </ac:graphicFrameMkLst>
        </pc:graphicFrameChg>
        <pc:graphicFrameChg chg="mod modGraphic">
          <ac:chgData name="Barney Lawrence" userId="993b92e47e495d54" providerId="LiveId" clId="{ECBAF477-C138-47EE-8CD7-9A9CB6BDE965}" dt="2022-09-09T18:02:58.662" v="360"/>
          <ac:graphicFrameMkLst>
            <pc:docMk/>
            <pc:sldMk cId="2936461368" sldId="259"/>
            <ac:graphicFrameMk id="5" creationId="{4948AF60-4DA6-4411-15CC-84A93532F9C4}"/>
          </ac:graphicFrameMkLst>
        </pc:graphicFrameChg>
      </pc:sldChg>
      <pc:sldChg chg="add del">
        <pc:chgData name="Barney Lawrence" userId="993b92e47e495d54" providerId="LiveId" clId="{ECBAF477-C138-47EE-8CD7-9A9CB6BDE965}" dt="2022-09-09T17:04:13.734" v="92"/>
        <pc:sldMkLst>
          <pc:docMk/>
          <pc:sldMk cId="1591399122" sldId="260"/>
        </pc:sldMkLst>
      </pc:sldChg>
      <pc:sldChg chg="addSp delSp modSp add mod addAnim delAnim modAnim">
        <pc:chgData name="Barney Lawrence" userId="993b92e47e495d54" providerId="LiveId" clId="{ECBAF477-C138-47EE-8CD7-9A9CB6BDE965}" dt="2022-09-11T13:07:37.809" v="408"/>
        <pc:sldMkLst>
          <pc:docMk/>
          <pc:sldMk cId="1725545895" sldId="260"/>
        </pc:sldMkLst>
        <pc:spChg chg="add mod">
          <ac:chgData name="Barney Lawrence" userId="993b92e47e495d54" providerId="LiveId" clId="{ECBAF477-C138-47EE-8CD7-9A9CB6BDE965}" dt="2022-09-09T17:53:43.860" v="320" actId="1076"/>
          <ac:spMkLst>
            <pc:docMk/>
            <pc:sldMk cId="1725545895" sldId="260"/>
            <ac:spMk id="4" creationId="{C94BDB32-043D-E2ED-A241-944B397C1BF6}"/>
          </ac:spMkLst>
        </pc:spChg>
        <pc:spChg chg="del">
          <ac:chgData name="Barney Lawrence" userId="993b92e47e495d54" providerId="LiveId" clId="{ECBAF477-C138-47EE-8CD7-9A9CB6BDE965}" dt="2022-09-09T17:40:14.776" v="219" actId="478"/>
          <ac:spMkLst>
            <pc:docMk/>
            <pc:sldMk cId="1725545895" sldId="260"/>
            <ac:spMk id="6" creationId="{679E9A15-42FD-5124-8A56-463A1EC51947}"/>
          </ac:spMkLst>
        </pc:spChg>
        <pc:spChg chg="del">
          <ac:chgData name="Barney Lawrence" userId="993b92e47e495d54" providerId="LiveId" clId="{ECBAF477-C138-47EE-8CD7-9A9CB6BDE965}" dt="2022-09-09T17:40:22.270" v="222" actId="478"/>
          <ac:spMkLst>
            <pc:docMk/>
            <pc:sldMk cId="1725545895" sldId="260"/>
            <ac:spMk id="7" creationId="{76E36E43-7826-8288-3E91-6FF8C32041BD}"/>
          </ac:spMkLst>
        </pc:spChg>
        <pc:spChg chg="del mod">
          <ac:chgData name="Barney Lawrence" userId="993b92e47e495d54" providerId="LiveId" clId="{ECBAF477-C138-47EE-8CD7-9A9CB6BDE965}" dt="2022-09-09T17:40:19.685" v="221" actId="478"/>
          <ac:spMkLst>
            <pc:docMk/>
            <pc:sldMk cId="1725545895" sldId="260"/>
            <ac:spMk id="8" creationId="{24E27C74-748B-2B64-96F5-5164FEBC7A4D}"/>
          </ac:spMkLst>
        </pc:spChg>
        <pc:spChg chg="add del">
          <ac:chgData name="Barney Lawrence" userId="993b92e47e495d54" providerId="LiveId" clId="{ECBAF477-C138-47EE-8CD7-9A9CB6BDE965}" dt="2022-09-09T17:48:12.540" v="272" actId="22"/>
          <ac:spMkLst>
            <pc:docMk/>
            <pc:sldMk cId="1725545895" sldId="260"/>
            <ac:spMk id="10" creationId="{2D4C8E75-B3BE-A973-6FF4-E4D64F83230B}"/>
          </ac:spMkLst>
        </pc:spChg>
        <pc:spChg chg="add mod ord">
          <ac:chgData name="Barney Lawrence" userId="993b92e47e495d54" providerId="LiveId" clId="{ECBAF477-C138-47EE-8CD7-9A9CB6BDE965}" dt="2022-09-09T17:53:43.860" v="320" actId="1076"/>
          <ac:spMkLst>
            <pc:docMk/>
            <pc:sldMk cId="1725545895" sldId="260"/>
            <ac:spMk id="11" creationId="{FB574189-163A-4DE6-A850-F2F7D49E04C1}"/>
          </ac:spMkLst>
        </pc:spChg>
        <pc:spChg chg="add mod">
          <ac:chgData name="Barney Lawrence" userId="993b92e47e495d54" providerId="LiveId" clId="{ECBAF477-C138-47EE-8CD7-9A9CB6BDE965}" dt="2022-09-09T17:53:43.860" v="320" actId="1076"/>
          <ac:spMkLst>
            <pc:docMk/>
            <pc:sldMk cId="1725545895" sldId="260"/>
            <ac:spMk id="13" creationId="{1474AF85-31B9-7419-3B7A-C3CC8DABCD97}"/>
          </ac:spMkLst>
        </pc:spChg>
        <pc:graphicFrameChg chg="add del mod">
          <ac:chgData name="Barney Lawrence" userId="993b92e47e495d54" providerId="LiveId" clId="{ECBAF477-C138-47EE-8CD7-9A9CB6BDE965}" dt="2022-09-11T13:07:37.809" v="408"/>
          <ac:graphicFrameMkLst>
            <pc:docMk/>
            <pc:sldMk cId="1725545895" sldId="260"/>
            <ac:graphicFrameMk id="2" creationId="{794B6115-0F9A-6EDC-2337-9F1A1B32AAF4}"/>
          </ac:graphicFrameMkLst>
        </pc:graphicFrameChg>
        <pc:graphicFrameChg chg="mod modGraphic">
          <ac:chgData name="Barney Lawrence" userId="993b92e47e495d54" providerId="LiveId" clId="{ECBAF477-C138-47EE-8CD7-9A9CB6BDE965}" dt="2022-09-09T17:45:22.553" v="255" actId="14734"/>
          <ac:graphicFrameMkLst>
            <pc:docMk/>
            <pc:sldMk cId="1725545895" sldId="260"/>
            <ac:graphicFrameMk id="3" creationId="{9F1FE032-7A08-2A25-1C97-854C976D1323}"/>
          </ac:graphicFrameMkLst>
        </pc:graphicFrameChg>
        <pc:graphicFrameChg chg="mod modGraphic">
          <ac:chgData name="Barney Lawrence" userId="993b92e47e495d54" providerId="LiveId" clId="{ECBAF477-C138-47EE-8CD7-9A9CB6BDE965}" dt="2022-09-09T18:02:45.401" v="358"/>
          <ac:graphicFrameMkLst>
            <pc:docMk/>
            <pc:sldMk cId="1725545895" sldId="260"/>
            <ac:graphicFrameMk id="5" creationId="{4948AF60-4DA6-4411-15CC-84A93532F9C4}"/>
          </ac:graphicFrameMkLst>
        </pc:graphicFrameChg>
        <pc:graphicFrameChg chg="add mod modGraphic">
          <ac:chgData name="Barney Lawrence" userId="993b92e47e495d54" providerId="LiveId" clId="{ECBAF477-C138-47EE-8CD7-9A9CB6BDE965}" dt="2022-09-09T17:53:01.761" v="317" actId="14734"/>
          <ac:graphicFrameMkLst>
            <pc:docMk/>
            <pc:sldMk cId="1725545895" sldId="260"/>
            <ac:graphicFrameMk id="14" creationId="{26EE9CFB-9205-5F5D-96FA-4952647FDBB1}"/>
          </ac:graphicFrameMkLst>
        </pc:graphicFrameChg>
        <pc:graphicFrameChg chg="add mod modGraphic">
          <ac:chgData name="Barney Lawrence" userId="993b92e47e495d54" providerId="LiveId" clId="{ECBAF477-C138-47EE-8CD7-9A9CB6BDE965}" dt="2022-09-09T17:58:53.409" v="336" actId="1076"/>
          <ac:graphicFrameMkLst>
            <pc:docMk/>
            <pc:sldMk cId="1725545895" sldId="260"/>
            <ac:graphicFrameMk id="15" creationId="{E45CC8D2-7A40-60FC-F9AE-45467F89B5DA}"/>
          </ac:graphicFrameMkLst>
        </pc:graphicFrameChg>
        <pc:graphicFrameChg chg="add mod modGraphic">
          <ac:chgData name="Barney Lawrence" userId="993b92e47e495d54" providerId="LiveId" clId="{ECBAF477-C138-47EE-8CD7-9A9CB6BDE965}" dt="2022-09-09T18:00:15.467" v="349" actId="1076"/>
          <ac:graphicFrameMkLst>
            <pc:docMk/>
            <pc:sldMk cId="1725545895" sldId="260"/>
            <ac:graphicFrameMk id="16" creationId="{A3CD5A78-4472-F8D2-42EB-FFB30C4BF01C}"/>
          </ac:graphicFrameMkLst>
        </pc:graphicFrameChg>
        <pc:graphicFrameChg chg="add mod modGraphic">
          <ac:chgData name="Barney Lawrence" userId="993b92e47e495d54" providerId="LiveId" clId="{ECBAF477-C138-47EE-8CD7-9A9CB6BDE965}" dt="2022-09-09T18:01:57.244" v="356" actId="1076"/>
          <ac:graphicFrameMkLst>
            <pc:docMk/>
            <pc:sldMk cId="1725545895" sldId="260"/>
            <ac:graphicFrameMk id="17" creationId="{331D8FE7-1F9A-BAFB-DB7A-F6092B5321D6}"/>
          </ac:graphicFrameMkLst>
        </pc:graphicFrameChg>
      </pc:sldChg>
      <pc:sldChg chg="addSp delSp modSp new mod">
        <pc:chgData name="Barney Lawrence" userId="993b92e47e495d54" providerId="LiveId" clId="{ECBAF477-C138-47EE-8CD7-9A9CB6BDE965}" dt="2022-09-09T18:13:12.789" v="388" actId="1076"/>
        <pc:sldMkLst>
          <pc:docMk/>
          <pc:sldMk cId="3727253605" sldId="261"/>
        </pc:sldMkLst>
        <pc:spChg chg="del">
          <ac:chgData name="Barney Lawrence" userId="993b92e47e495d54" providerId="LiveId" clId="{ECBAF477-C138-47EE-8CD7-9A9CB6BDE965}" dt="2022-09-09T18:10:13.642" v="362" actId="478"/>
          <ac:spMkLst>
            <pc:docMk/>
            <pc:sldMk cId="3727253605" sldId="261"/>
            <ac:spMk id="2" creationId="{1A57C697-5BFD-E7A3-536A-FD45711B4993}"/>
          </ac:spMkLst>
        </pc:spChg>
        <pc:spChg chg="del">
          <ac:chgData name="Barney Lawrence" userId="993b92e47e495d54" providerId="LiveId" clId="{ECBAF477-C138-47EE-8CD7-9A9CB6BDE965}" dt="2022-09-09T18:10:16.307" v="363" actId="478"/>
          <ac:spMkLst>
            <pc:docMk/>
            <pc:sldMk cId="3727253605" sldId="261"/>
            <ac:spMk id="3" creationId="{DEF76638-CDA5-613A-5BD3-0B27984EBD8A}"/>
          </ac:spMkLst>
        </pc:spChg>
        <pc:graphicFrameChg chg="add mod modGraphic">
          <ac:chgData name="Barney Lawrence" userId="993b92e47e495d54" providerId="LiveId" clId="{ECBAF477-C138-47EE-8CD7-9A9CB6BDE965}" dt="2022-09-09T18:13:12.789" v="388" actId="1076"/>
          <ac:graphicFrameMkLst>
            <pc:docMk/>
            <pc:sldMk cId="3727253605" sldId="261"/>
            <ac:graphicFrameMk id="4" creationId="{502BE8DF-8473-2109-13E3-0616F22932CE}"/>
          </ac:graphicFrameMkLst>
        </pc:graphicFrameChg>
      </pc:sldChg>
      <pc:sldChg chg="addSp delSp modSp new mod modAnim">
        <pc:chgData name="Barney Lawrence" userId="993b92e47e495d54" providerId="LiveId" clId="{ECBAF477-C138-47EE-8CD7-9A9CB6BDE965}" dt="2022-09-11T14:08:03.043" v="492" actId="1076"/>
        <pc:sldMkLst>
          <pc:docMk/>
          <pc:sldMk cId="819788099" sldId="262"/>
        </pc:sldMkLst>
        <pc:spChg chg="del">
          <ac:chgData name="Barney Lawrence" userId="993b92e47e495d54" providerId="LiveId" clId="{ECBAF477-C138-47EE-8CD7-9A9CB6BDE965}" dt="2022-09-11T13:05:25.702" v="391" actId="478"/>
          <ac:spMkLst>
            <pc:docMk/>
            <pc:sldMk cId="819788099" sldId="262"/>
            <ac:spMk id="2" creationId="{33E76748-EAE4-F0AB-6AB2-5A1B0A7701A3}"/>
          </ac:spMkLst>
        </pc:spChg>
        <pc:spChg chg="del">
          <ac:chgData name="Barney Lawrence" userId="993b92e47e495d54" providerId="LiveId" clId="{ECBAF477-C138-47EE-8CD7-9A9CB6BDE965}" dt="2022-09-11T13:05:24.352" v="390" actId="478"/>
          <ac:spMkLst>
            <pc:docMk/>
            <pc:sldMk cId="819788099" sldId="262"/>
            <ac:spMk id="3" creationId="{D182CDBD-6D66-A1EB-7CCB-7B9AF8C805C0}"/>
          </ac:spMkLst>
        </pc:spChg>
        <pc:spChg chg="add mod">
          <ac:chgData name="Barney Lawrence" userId="993b92e47e495d54" providerId="LiveId" clId="{ECBAF477-C138-47EE-8CD7-9A9CB6BDE965}" dt="2022-09-11T14:07:55.066" v="491" actId="1076"/>
          <ac:spMkLst>
            <pc:docMk/>
            <pc:sldMk cId="819788099" sldId="262"/>
            <ac:spMk id="10" creationId="{07D5EB9D-1E97-CADD-F2EC-D81EF223A449}"/>
          </ac:spMkLst>
        </pc:spChg>
        <pc:spChg chg="add mod">
          <ac:chgData name="Barney Lawrence" userId="993b92e47e495d54" providerId="LiveId" clId="{ECBAF477-C138-47EE-8CD7-9A9CB6BDE965}" dt="2022-09-11T14:08:03.043" v="492" actId="1076"/>
          <ac:spMkLst>
            <pc:docMk/>
            <pc:sldMk cId="819788099" sldId="262"/>
            <ac:spMk id="11" creationId="{5AD217CA-5A2E-7AC5-9393-48EF20BBC779}"/>
          </ac:spMkLst>
        </pc:spChg>
        <pc:spChg chg="add del mod">
          <ac:chgData name="Barney Lawrence" userId="993b92e47e495d54" providerId="LiveId" clId="{ECBAF477-C138-47EE-8CD7-9A9CB6BDE965}" dt="2022-09-11T14:06:10" v="480" actId="478"/>
          <ac:spMkLst>
            <pc:docMk/>
            <pc:sldMk cId="819788099" sldId="262"/>
            <ac:spMk id="15" creationId="{18A7B650-FFDA-3B67-0610-C06E6253D5F0}"/>
          </ac:spMkLst>
        </pc:spChg>
        <pc:graphicFrameChg chg="add del mod modGraphic">
          <ac:chgData name="Barney Lawrence" userId="993b92e47e495d54" providerId="LiveId" clId="{ECBAF477-C138-47EE-8CD7-9A9CB6BDE965}" dt="2022-09-11T13:56:02.266" v="421" actId="478"/>
          <ac:graphicFrameMkLst>
            <pc:docMk/>
            <pc:sldMk cId="819788099" sldId="262"/>
            <ac:graphicFrameMk id="4" creationId="{C3C0D4B7-38A3-F24F-59CD-91EE05145D3D}"/>
          </ac:graphicFrameMkLst>
        </pc:graphicFrameChg>
        <pc:graphicFrameChg chg="add del mod">
          <ac:chgData name="Barney Lawrence" userId="993b92e47e495d54" providerId="LiveId" clId="{ECBAF477-C138-47EE-8CD7-9A9CB6BDE965}" dt="2022-09-11T13:46:40.623" v="420"/>
          <ac:graphicFrameMkLst>
            <pc:docMk/>
            <pc:sldMk cId="819788099" sldId="262"/>
            <ac:graphicFrameMk id="5" creationId="{AD519117-E6D8-D2EA-277B-CA55415B2DA2}"/>
          </ac:graphicFrameMkLst>
        </pc:graphicFrameChg>
        <pc:graphicFrameChg chg="add del mod">
          <ac:chgData name="Barney Lawrence" userId="993b92e47e495d54" providerId="LiveId" clId="{ECBAF477-C138-47EE-8CD7-9A9CB6BDE965}" dt="2022-09-11T13:46:40.126" v="419"/>
          <ac:graphicFrameMkLst>
            <pc:docMk/>
            <pc:sldMk cId="819788099" sldId="262"/>
            <ac:graphicFrameMk id="6" creationId="{E149CEC8-493F-596E-C7CC-ACBF06D79954}"/>
          </ac:graphicFrameMkLst>
        </pc:graphicFrameChg>
        <pc:graphicFrameChg chg="add del mod">
          <ac:chgData name="Barney Lawrence" userId="993b92e47e495d54" providerId="LiveId" clId="{ECBAF477-C138-47EE-8CD7-9A9CB6BDE965}" dt="2022-09-11T13:56:12.817" v="425"/>
          <ac:graphicFrameMkLst>
            <pc:docMk/>
            <pc:sldMk cId="819788099" sldId="262"/>
            <ac:graphicFrameMk id="7" creationId="{F028CDE7-7962-C092-FCFD-CC3247168DA3}"/>
          </ac:graphicFrameMkLst>
        </pc:graphicFrameChg>
        <pc:graphicFrameChg chg="add mod">
          <ac:chgData name="Barney Lawrence" userId="993b92e47e495d54" providerId="LiveId" clId="{ECBAF477-C138-47EE-8CD7-9A9CB6BDE965}" dt="2022-09-11T13:56:30.451" v="427" actId="1076"/>
          <ac:graphicFrameMkLst>
            <pc:docMk/>
            <pc:sldMk cId="819788099" sldId="262"/>
            <ac:graphicFrameMk id="8" creationId="{80E59C69-C960-8CD8-8993-E6EE61498CC9}"/>
          </ac:graphicFrameMkLst>
        </pc:graphicFrameChg>
        <pc:graphicFrameChg chg="add del mod">
          <ac:chgData name="Barney Lawrence" userId="993b92e47e495d54" providerId="LiveId" clId="{ECBAF477-C138-47EE-8CD7-9A9CB6BDE965}" dt="2022-09-11T14:02:38.780" v="447"/>
          <ac:graphicFrameMkLst>
            <pc:docMk/>
            <pc:sldMk cId="819788099" sldId="262"/>
            <ac:graphicFrameMk id="12" creationId="{8B58FC0A-1688-C473-5F37-360E10346C60}"/>
          </ac:graphicFrameMkLst>
        </pc:graphicFrameChg>
        <pc:graphicFrameChg chg="add mod modGraphic">
          <ac:chgData name="Barney Lawrence" userId="993b92e47e495d54" providerId="LiveId" clId="{ECBAF477-C138-47EE-8CD7-9A9CB6BDE965}" dt="2022-09-11T14:03:30.737" v="457" actId="1076"/>
          <ac:graphicFrameMkLst>
            <pc:docMk/>
            <pc:sldMk cId="819788099" sldId="262"/>
            <ac:graphicFrameMk id="13" creationId="{8DEA6B55-B1FF-CB2F-13AA-4B2CCAF4B271}"/>
          </ac:graphicFrameMkLst>
        </pc:graphicFrameChg>
      </pc:sldChg>
      <pc:sldChg chg="addSp delSp modSp add mod delAnim modAnim">
        <pc:chgData name="Barney Lawrence" userId="993b92e47e495d54" providerId="LiveId" clId="{ECBAF477-C138-47EE-8CD7-9A9CB6BDE965}" dt="2022-09-11T14:20:06.191" v="560" actId="20577"/>
        <pc:sldMkLst>
          <pc:docMk/>
          <pc:sldMk cId="4022938997" sldId="263"/>
        </pc:sldMkLst>
        <pc:spChg chg="add mod">
          <ac:chgData name="Barney Lawrence" userId="993b92e47e495d54" providerId="LiveId" clId="{ECBAF477-C138-47EE-8CD7-9A9CB6BDE965}" dt="2022-09-11T14:13:46.089" v="506" actId="1076"/>
          <ac:spMkLst>
            <pc:docMk/>
            <pc:sldMk cId="4022938997" sldId="263"/>
            <ac:spMk id="3" creationId="{882A6D5F-7519-7DA6-5F82-F885934C3653}"/>
          </ac:spMkLst>
        </pc:spChg>
        <pc:spChg chg="mod">
          <ac:chgData name="Barney Lawrence" userId="993b92e47e495d54" providerId="LiveId" clId="{ECBAF477-C138-47EE-8CD7-9A9CB6BDE965}" dt="2022-09-11T14:13:20.873" v="503" actId="21"/>
          <ac:spMkLst>
            <pc:docMk/>
            <pc:sldMk cId="4022938997" sldId="263"/>
            <ac:spMk id="10" creationId="{07D5EB9D-1E97-CADD-F2EC-D81EF223A449}"/>
          </ac:spMkLst>
        </pc:spChg>
        <pc:spChg chg="del mod">
          <ac:chgData name="Barney Lawrence" userId="993b92e47e495d54" providerId="LiveId" clId="{ECBAF477-C138-47EE-8CD7-9A9CB6BDE965}" dt="2022-09-11T14:12:09.507" v="498" actId="478"/>
          <ac:spMkLst>
            <pc:docMk/>
            <pc:sldMk cId="4022938997" sldId="263"/>
            <ac:spMk id="11" creationId="{5AD217CA-5A2E-7AC5-9393-48EF20BBC779}"/>
          </ac:spMkLst>
        </pc:spChg>
        <pc:graphicFrameChg chg="add del mod">
          <ac:chgData name="Barney Lawrence" userId="993b92e47e495d54" providerId="LiveId" clId="{ECBAF477-C138-47EE-8CD7-9A9CB6BDE965}" dt="2022-09-11T14:16:28.659" v="522"/>
          <ac:graphicFrameMkLst>
            <pc:docMk/>
            <pc:sldMk cId="4022938997" sldId="263"/>
            <ac:graphicFrameMk id="4" creationId="{1286401F-9F2E-8488-42BF-D609DBF72E63}"/>
          </ac:graphicFrameMkLst>
        </pc:graphicFrameChg>
        <pc:graphicFrameChg chg="add mod modGraphic">
          <ac:chgData name="Barney Lawrence" userId="993b92e47e495d54" providerId="LiveId" clId="{ECBAF477-C138-47EE-8CD7-9A9CB6BDE965}" dt="2022-09-11T14:20:06.191" v="560" actId="20577"/>
          <ac:graphicFrameMkLst>
            <pc:docMk/>
            <pc:sldMk cId="4022938997" sldId="263"/>
            <ac:graphicFrameMk id="5" creationId="{E23326C3-0452-D572-A790-490B147BF667}"/>
          </ac:graphicFrameMkLst>
        </pc:graphicFrameChg>
        <pc:graphicFrameChg chg="del mod modGraphic">
          <ac:chgData name="Barney Lawrence" userId="993b92e47e495d54" providerId="LiveId" clId="{ECBAF477-C138-47EE-8CD7-9A9CB6BDE965}" dt="2022-09-11T14:15:20.011" v="518" actId="21"/>
          <ac:graphicFrameMkLst>
            <pc:docMk/>
            <pc:sldMk cId="4022938997" sldId="263"/>
            <ac:graphicFrameMk id="8" creationId="{80E59C69-C960-8CD8-8993-E6EE61498CC9}"/>
          </ac:graphicFrameMkLst>
        </pc:graphicFrameChg>
        <pc:graphicFrameChg chg="mod">
          <ac:chgData name="Barney Lawrence" userId="993b92e47e495d54" providerId="LiveId" clId="{ECBAF477-C138-47EE-8CD7-9A9CB6BDE965}" dt="2022-09-11T14:14:52.674" v="513" actId="1076"/>
          <ac:graphicFrameMkLst>
            <pc:docMk/>
            <pc:sldMk cId="4022938997" sldId="263"/>
            <ac:graphicFrameMk id="13" creationId="{8DEA6B55-B1FF-CB2F-13AA-4B2CCAF4B271}"/>
          </ac:graphicFrameMkLst>
        </pc:graphicFrameChg>
      </pc:sldChg>
      <pc:sldChg chg="addSp delSp modSp add mod delAnim">
        <pc:chgData name="Barney Lawrence" userId="993b92e47e495d54" providerId="LiveId" clId="{ECBAF477-C138-47EE-8CD7-9A9CB6BDE965}" dt="2022-09-11T14:57:25.640" v="596" actId="1076"/>
        <pc:sldMkLst>
          <pc:docMk/>
          <pc:sldMk cId="3100267955" sldId="264"/>
        </pc:sldMkLst>
        <pc:spChg chg="del">
          <ac:chgData name="Barney Lawrence" userId="993b92e47e495d54" providerId="LiveId" clId="{ECBAF477-C138-47EE-8CD7-9A9CB6BDE965}" dt="2022-09-11T14:54:20.733" v="563" actId="478"/>
          <ac:spMkLst>
            <pc:docMk/>
            <pc:sldMk cId="3100267955" sldId="264"/>
            <ac:spMk id="3" creationId="{882A6D5F-7519-7DA6-5F82-F885934C3653}"/>
          </ac:spMkLst>
        </pc:spChg>
        <pc:spChg chg="add mod">
          <ac:chgData name="Barney Lawrence" userId="993b92e47e495d54" providerId="LiveId" clId="{ECBAF477-C138-47EE-8CD7-9A9CB6BDE965}" dt="2022-09-11T14:57:25.640" v="596" actId="1076"/>
          <ac:spMkLst>
            <pc:docMk/>
            <pc:sldMk cId="3100267955" sldId="264"/>
            <ac:spMk id="7" creationId="{546ED7ED-126B-C372-DDF7-A39D12AF574A}"/>
          </ac:spMkLst>
        </pc:spChg>
        <pc:spChg chg="del">
          <ac:chgData name="Barney Lawrence" userId="993b92e47e495d54" providerId="LiveId" clId="{ECBAF477-C138-47EE-8CD7-9A9CB6BDE965}" dt="2022-09-11T14:54:16.839" v="562" actId="478"/>
          <ac:spMkLst>
            <pc:docMk/>
            <pc:sldMk cId="3100267955" sldId="264"/>
            <ac:spMk id="10" creationId="{07D5EB9D-1E97-CADD-F2EC-D81EF223A449}"/>
          </ac:spMkLst>
        </pc:spChg>
        <pc:graphicFrameChg chg="add del mod">
          <ac:chgData name="Barney Lawrence" userId="993b92e47e495d54" providerId="LiveId" clId="{ECBAF477-C138-47EE-8CD7-9A9CB6BDE965}" dt="2022-09-11T14:54:35.940" v="569"/>
          <ac:graphicFrameMkLst>
            <pc:docMk/>
            <pc:sldMk cId="3100267955" sldId="264"/>
            <ac:graphicFrameMk id="2" creationId="{AE7A79DD-3359-0B25-0BDD-BE692D5338C4}"/>
          </ac:graphicFrameMkLst>
        </pc:graphicFrameChg>
        <pc:graphicFrameChg chg="add mod modGraphic">
          <ac:chgData name="Barney Lawrence" userId="993b92e47e495d54" providerId="LiveId" clId="{ECBAF477-C138-47EE-8CD7-9A9CB6BDE965}" dt="2022-09-11T14:56:12.935" v="587" actId="1076"/>
          <ac:graphicFrameMkLst>
            <pc:docMk/>
            <pc:sldMk cId="3100267955" sldId="264"/>
            <ac:graphicFrameMk id="4" creationId="{389E898D-E528-C104-7DE0-6F131F12C243}"/>
          </ac:graphicFrameMkLst>
        </pc:graphicFrameChg>
        <pc:graphicFrameChg chg="del mod">
          <ac:chgData name="Barney Lawrence" userId="993b92e47e495d54" providerId="LiveId" clId="{ECBAF477-C138-47EE-8CD7-9A9CB6BDE965}" dt="2022-09-11T14:56:22.329" v="589" actId="478"/>
          <ac:graphicFrameMkLst>
            <pc:docMk/>
            <pc:sldMk cId="3100267955" sldId="264"/>
            <ac:graphicFrameMk id="5" creationId="{E23326C3-0452-D572-A790-490B147BF667}"/>
          </ac:graphicFrameMkLst>
        </pc:graphicFrameChg>
        <pc:graphicFrameChg chg="del">
          <ac:chgData name="Barney Lawrence" userId="993b92e47e495d54" providerId="LiveId" clId="{ECBAF477-C138-47EE-8CD7-9A9CB6BDE965}" dt="2022-09-11T14:56:05.800" v="586" actId="478"/>
          <ac:graphicFrameMkLst>
            <pc:docMk/>
            <pc:sldMk cId="3100267955" sldId="264"/>
            <ac:graphicFrameMk id="13" creationId="{8DEA6B55-B1FF-CB2F-13AA-4B2CCAF4B271}"/>
          </ac:graphicFrameMkLst>
        </pc:graphicFrameChg>
      </pc:sldChg>
      <pc:sldChg chg="addSp delSp modSp new mod modAnim">
        <pc:chgData name="Barney Lawrence" userId="993b92e47e495d54" providerId="LiveId" clId="{ECBAF477-C138-47EE-8CD7-9A9CB6BDE965}" dt="2022-09-11T17:09:24.148" v="740"/>
        <pc:sldMkLst>
          <pc:docMk/>
          <pc:sldMk cId="116766531" sldId="265"/>
        </pc:sldMkLst>
        <pc:spChg chg="del">
          <ac:chgData name="Barney Lawrence" userId="993b92e47e495d54" providerId="LiveId" clId="{ECBAF477-C138-47EE-8CD7-9A9CB6BDE965}" dt="2022-09-11T15:19:54.475" v="599" actId="478"/>
          <ac:spMkLst>
            <pc:docMk/>
            <pc:sldMk cId="116766531" sldId="265"/>
            <ac:spMk id="2" creationId="{9B0D49FA-5E55-70AA-8FBC-12AEE16E2DCD}"/>
          </ac:spMkLst>
        </pc:spChg>
        <pc:spChg chg="del">
          <ac:chgData name="Barney Lawrence" userId="993b92e47e495d54" providerId="LiveId" clId="{ECBAF477-C138-47EE-8CD7-9A9CB6BDE965}" dt="2022-09-11T15:19:50.033" v="598" actId="478"/>
          <ac:spMkLst>
            <pc:docMk/>
            <pc:sldMk cId="116766531" sldId="265"/>
            <ac:spMk id="3" creationId="{09B4B3D9-34AC-9AC1-B117-44A56B7E51E1}"/>
          </ac:spMkLst>
        </pc:spChg>
        <pc:spChg chg="add mod">
          <ac:chgData name="Barney Lawrence" userId="993b92e47e495d54" providerId="LiveId" clId="{ECBAF477-C138-47EE-8CD7-9A9CB6BDE965}" dt="2022-09-11T15:20:26.603" v="605" actId="14100"/>
          <ac:spMkLst>
            <pc:docMk/>
            <pc:sldMk cId="116766531" sldId="265"/>
            <ac:spMk id="5" creationId="{7E59FEE1-AE8E-F37A-D246-37504E048315}"/>
          </ac:spMkLst>
        </pc:spChg>
      </pc:sldChg>
      <pc:sldChg chg="add del">
        <pc:chgData name="Barney Lawrence" userId="993b92e47e495d54" providerId="LiveId" clId="{ECBAF477-C138-47EE-8CD7-9A9CB6BDE965}" dt="2022-09-11T14:54:23.897" v="565"/>
        <pc:sldMkLst>
          <pc:docMk/>
          <pc:sldMk cId="3845508821" sldId="265"/>
        </pc:sldMkLst>
      </pc:sldChg>
      <pc:sldChg chg="addSp delSp modSp new mod modAnim">
        <pc:chgData name="Barney Lawrence" userId="993b92e47e495d54" providerId="LiveId" clId="{ECBAF477-C138-47EE-8CD7-9A9CB6BDE965}" dt="2022-09-11T16:18:17.537" v="668"/>
        <pc:sldMkLst>
          <pc:docMk/>
          <pc:sldMk cId="270470158" sldId="266"/>
        </pc:sldMkLst>
        <pc:spChg chg="del">
          <ac:chgData name="Barney Lawrence" userId="993b92e47e495d54" providerId="LiveId" clId="{ECBAF477-C138-47EE-8CD7-9A9CB6BDE965}" dt="2022-09-11T16:06:58.311" v="608" actId="478"/>
          <ac:spMkLst>
            <pc:docMk/>
            <pc:sldMk cId="270470158" sldId="266"/>
            <ac:spMk id="2" creationId="{17AAE730-C726-6960-6966-9204400C192D}"/>
          </ac:spMkLst>
        </pc:spChg>
        <pc:spChg chg="del">
          <ac:chgData name="Barney Lawrence" userId="993b92e47e495d54" providerId="LiveId" clId="{ECBAF477-C138-47EE-8CD7-9A9CB6BDE965}" dt="2022-09-11T16:06:56.917" v="607" actId="478"/>
          <ac:spMkLst>
            <pc:docMk/>
            <pc:sldMk cId="270470158" sldId="266"/>
            <ac:spMk id="3" creationId="{FC0A7CDE-0932-7612-38F7-EE0955AA48DF}"/>
          </ac:spMkLst>
        </pc:spChg>
        <pc:spChg chg="add del">
          <ac:chgData name="Barney Lawrence" userId="993b92e47e495d54" providerId="LiveId" clId="{ECBAF477-C138-47EE-8CD7-9A9CB6BDE965}" dt="2022-09-11T16:12:50.287" v="638" actId="22"/>
          <ac:spMkLst>
            <pc:docMk/>
            <pc:sldMk cId="270470158" sldId="266"/>
            <ac:spMk id="11" creationId="{32F28ED8-A7DF-2D45-B465-4204623123F0}"/>
          </ac:spMkLst>
        </pc:spChg>
        <pc:spChg chg="add mod">
          <ac:chgData name="Barney Lawrence" userId="993b92e47e495d54" providerId="LiveId" clId="{ECBAF477-C138-47EE-8CD7-9A9CB6BDE965}" dt="2022-09-11T16:16:18.743" v="657" actId="20577"/>
          <ac:spMkLst>
            <pc:docMk/>
            <pc:sldMk cId="270470158" sldId="266"/>
            <ac:spMk id="15" creationId="{0A77F6CF-5695-5CB5-A0F6-AFD2698BB808}"/>
          </ac:spMkLst>
        </pc:spChg>
        <pc:graphicFrameChg chg="add del mod">
          <ac:chgData name="Barney Lawrence" userId="993b92e47e495d54" providerId="LiveId" clId="{ECBAF477-C138-47EE-8CD7-9A9CB6BDE965}" dt="2022-09-11T16:07:17.598" v="612"/>
          <ac:graphicFrameMkLst>
            <pc:docMk/>
            <pc:sldMk cId="270470158" sldId="266"/>
            <ac:graphicFrameMk id="4" creationId="{C81B3705-D831-7DA6-B70D-0FBD0D6D901D}"/>
          </ac:graphicFrameMkLst>
        </pc:graphicFrameChg>
        <pc:graphicFrameChg chg="add del mod modGraphic">
          <ac:chgData name="Barney Lawrence" userId="993b92e47e495d54" providerId="LiveId" clId="{ECBAF477-C138-47EE-8CD7-9A9CB6BDE965}" dt="2022-09-11T16:08:24.626" v="617" actId="478"/>
          <ac:graphicFrameMkLst>
            <pc:docMk/>
            <pc:sldMk cId="270470158" sldId="266"/>
            <ac:graphicFrameMk id="5" creationId="{7FBFF952-91EC-4912-262F-7E087C8A860A}"/>
          </ac:graphicFrameMkLst>
        </pc:graphicFrameChg>
        <pc:graphicFrameChg chg="add del mod">
          <ac:chgData name="Barney Lawrence" userId="993b92e47e495d54" providerId="LiveId" clId="{ECBAF477-C138-47EE-8CD7-9A9CB6BDE965}" dt="2022-09-11T16:08:28.695" v="621"/>
          <ac:graphicFrameMkLst>
            <pc:docMk/>
            <pc:sldMk cId="270470158" sldId="266"/>
            <ac:graphicFrameMk id="6" creationId="{2513F477-9583-D505-DB0C-A5919DB8F8F8}"/>
          </ac:graphicFrameMkLst>
        </pc:graphicFrameChg>
        <pc:graphicFrameChg chg="add mod">
          <ac:chgData name="Barney Lawrence" userId="993b92e47e495d54" providerId="LiveId" clId="{ECBAF477-C138-47EE-8CD7-9A9CB6BDE965}" dt="2022-09-11T16:08:37.601" v="623" actId="1076"/>
          <ac:graphicFrameMkLst>
            <pc:docMk/>
            <pc:sldMk cId="270470158" sldId="266"/>
            <ac:graphicFrameMk id="7" creationId="{24EE9FA3-95A0-CFD8-88A4-0D1903545DBF}"/>
          </ac:graphicFrameMkLst>
        </pc:graphicFrameChg>
        <pc:graphicFrameChg chg="add del mod">
          <ac:chgData name="Barney Lawrence" userId="993b92e47e495d54" providerId="LiveId" clId="{ECBAF477-C138-47EE-8CD7-9A9CB6BDE965}" dt="2022-09-11T16:09:35.482" v="627"/>
          <ac:graphicFrameMkLst>
            <pc:docMk/>
            <pc:sldMk cId="270470158" sldId="266"/>
            <ac:graphicFrameMk id="8" creationId="{430000FF-3BD5-E437-5C9D-2ACAEC91FE88}"/>
          </ac:graphicFrameMkLst>
        </pc:graphicFrameChg>
        <pc:graphicFrameChg chg="add mod modGraphic">
          <ac:chgData name="Barney Lawrence" userId="993b92e47e495d54" providerId="LiveId" clId="{ECBAF477-C138-47EE-8CD7-9A9CB6BDE965}" dt="2022-09-11T16:10:20.298" v="632" actId="14100"/>
          <ac:graphicFrameMkLst>
            <pc:docMk/>
            <pc:sldMk cId="270470158" sldId="266"/>
            <ac:graphicFrameMk id="9" creationId="{57829D8B-7BBF-376C-615C-38F59B66286C}"/>
          </ac:graphicFrameMkLst>
        </pc:graphicFrameChg>
        <pc:graphicFrameChg chg="add del mod">
          <ac:chgData name="Barney Lawrence" userId="993b92e47e495d54" providerId="LiveId" clId="{ECBAF477-C138-47EE-8CD7-9A9CB6BDE965}" dt="2022-09-11T16:13:02.437" v="642"/>
          <ac:graphicFrameMkLst>
            <pc:docMk/>
            <pc:sldMk cId="270470158" sldId="266"/>
            <ac:graphicFrameMk id="12" creationId="{A7AD1362-B4CE-E182-C269-0D8E44D31784}"/>
          </ac:graphicFrameMkLst>
        </pc:graphicFrameChg>
        <pc:graphicFrameChg chg="add mod modGraphic">
          <ac:chgData name="Barney Lawrence" userId="993b92e47e495d54" providerId="LiveId" clId="{ECBAF477-C138-47EE-8CD7-9A9CB6BDE965}" dt="2022-09-11T16:13:29.464" v="645" actId="1076"/>
          <ac:graphicFrameMkLst>
            <pc:docMk/>
            <pc:sldMk cId="270470158" sldId="266"/>
            <ac:graphicFrameMk id="13" creationId="{79C4824E-C14F-0CD4-D219-D0D7C7A43641}"/>
          </ac:graphicFrameMkLst>
        </pc:graphicFrameChg>
        <pc:graphicFrameChg chg="add del mod">
          <ac:chgData name="Barney Lawrence" userId="993b92e47e495d54" providerId="LiveId" clId="{ECBAF477-C138-47EE-8CD7-9A9CB6BDE965}" dt="2022-09-11T16:17:17.784" v="661"/>
          <ac:graphicFrameMkLst>
            <pc:docMk/>
            <pc:sldMk cId="270470158" sldId="266"/>
            <ac:graphicFrameMk id="16" creationId="{CA780AD4-360C-F2CE-7B42-DF3D10390145}"/>
          </ac:graphicFrameMkLst>
        </pc:graphicFrameChg>
        <pc:graphicFrameChg chg="add mod modGraphic">
          <ac:chgData name="Barney Lawrence" userId="993b92e47e495d54" providerId="LiveId" clId="{ECBAF477-C138-47EE-8CD7-9A9CB6BDE965}" dt="2022-09-11T16:18:10.887" v="667" actId="1076"/>
          <ac:graphicFrameMkLst>
            <pc:docMk/>
            <pc:sldMk cId="270470158" sldId="266"/>
            <ac:graphicFrameMk id="17" creationId="{89861A4B-AC0B-E7AA-D648-4F1D0F748111}"/>
          </ac:graphicFrameMkLst>
        </pc:graphicFrameChg>
      </pc:sldChg>
      <pc:sldChg chg="addSp modSp add mod modAnim">
        <pc:chgData name="Barney Lawrence" userId="993b92e47e495d54" providerId="LiveId" clId="{ECBAF477-C138-47EE-8CD7-9A9CB6BDE965}" dt="2022-09-11T16:22:45.371" v="684"/>
        <pc:sldMkLst>
          <pc:docMk/>
          <pc:sldMk cId="104394536" sldId="267"/>
        </pc:sldMkLst>
        <pc:spChg chg="mod">
          <ac:chgData name="Barney Lawrence" userId="993b92e47e495d54" providerId="LiveId" clId="{ECBAF477-C138-47EE-8CD7-9A9CB6BDE965}" dt="2022-09-11T16:19:59.373" v="676" actId="6549"/>
          <ac:spMkLst>
            <pc:docMk/>
            <pc:sldMk cId="104394536" sldId="267"/>
            <ac:spMk id="15" creationId="{0A77F6CF-5695-5CB5-A0F6-AFD2698BB808}"/>
          </ac:spMkLst>
        </pc:spChg>
        <pc:graphicFrameChg chg="add mod">
          <ac:chgData name="Barney Lawrence" userId="993b92e47e495d54" providerId="LiveId" clId="{ECBAF477-C138-47EE-8CD7-9A9CB6BDE965}" dt="2022-09-11T16:22:19.874" v="682" actId="1076"/>
          <ac:graphicFrameMkLst>
            <pc:docMk/>
            <pc:sldMk cId="104394536" sldId="267"/>
            <ac:graphicFrameMk id="2" creationId="{9BAFEF5E-7D1A-A4BA-BC7C-77A270686198}"/>
          </ac:graphicFrameMkLst>
        </pc:graphicFrameChg>
        <pc:graphicFrameChg chg="mod">
          <ac:chgData name="Barney Lawrence" userId="993b92e47e495d54" providerId="LiveId" clId="{ECBAF477-C138-47EE-8CD7-9A9CB6BDE965}" dt="2022-09-11T16:19:39.167" v="672" actId="1076"/>
          <ac:graphicFrameMkLst>
            <pc:docMk/>
            <pc:sldMk cId="104394536" sldId="267"/>
            <ac:graphicFrameMk id="9" creationId="{57829D8B-7BBF-376C-615C-38F59B66286C}"/>
          </ac:graphicFrameMkLst>
        </pc:graphicFrameChg>
      </pc:sldChg>
      <pc:sldChg chg="addSp modSp add mod modAnim">
        <pc:chgData name="Barney Lawrence" userId="993b92e47e495d54" providerId="LiveId" clId="{ECBAF477-C138-47EE-8CD7-9A9CB6BDE965}" dt="2022-09-11T16:29:33.983" v="708" actId="1076"/>
        <pc:sldMkLst>
          <pc:docMk/>
          <pc:sldMk cId="2742918536" sldId="268"/>
        </pc:sldMkLst>
        <pc:spChg chg="mod">
          <ac:chgData name="Barney Lawrence" userId="993b92e47e495d54" providerId="LiveId" clId="{ECBAF477-C138-47EE-8CD7-9A9CB6BDE965}" dt="2022-09-11T16:23:37.787" v="689" actId="113"/>
          <ac:spMkLst>
            <pc:docMk/>
            <pc:sldMk cId="2742918536" sldId="268"/>
            <ac:spMk id="15" creationId="{0A77F6CF-5695-5CB5-A0F6-AFD2698BB808}"/>
          </ac:spMkLst>
        </pc:spChg>
        <pc:graphicFrameChg chg="add mod modGraphic">
          <ac:chgData name="Barney Lawrence" userId="993b92e47e495d54" providerId="LiveId" clId="{ECBAF477-C138-47EE-8CD7-9A9CB6BDE965}" dt="2022-09-11T16:29:33.983" v="708" actId="1076"/>
          <ac:graphicFrameMkLst>
            <pc:docMk/>
            <pc:sldMk cId="2742918536" sldId="268"/>
            <ac:graphicFrameMk id="3" creationId="{129CFB01-8497-BF75-1CB2-ECDF49ACF6CA}"/>
          </ac:graphicFrameMkLst>
        </pc:graphicFrameChg>
        <pc:graphicFrameChg chg="mod">
          <ac:chgData name="Barney Lawrence" userId="993b92e47e495d54" providerId="LiveId" clId="{ECBAF477-C138-47EE-8CD7-9A9CB6BDE965}" dt="2022-09-11T16:29:25.007" v="707" actId="1076"/>
          <ac:graphicFrameMkLst>
            <pc:docMk/>
            <pc:sldMk cId="2742918536" sldId="268"/>
            <ac:graphicFrameMk id="9" creationId="{57829D8B-7BBF-376C-615C-38F59B66286C}"/>
          </ac:graphicFrameMkLst>
        </pc:graphicFrameChg>
      </pc:sldChg>
      <pc:sldChg chg="delSp modSp add mod modAnim">
        <pc:chgData name="Barney Lawrence" userId="993b92e47e495d54" providerId="LiveId" clId="{ECBAF477-C138-47EE-8CD7-9A9CB6BDE965}" dt="2022-09-11T16:35:16.579" v="737"/>
        <pc:sldMkLst>
          <pc:docMk/>
          <pc:sldMk cId="2355055216" sldId="269"/>
        </pc:sldMkLst>
        <pc:spChg chg="mod">
          <ac:chgData name="Barney Lawrence" userId="993b92e47e495d54" providerId="LiveId" clId="{ECBAF477-C138-47EE-8CD7-9A9CB6BDE965}" dt="2022-09-11T16:30:30.891" v="715" actId="113"/>
          <ac:spMkLst>
            <pc:docMk/>
            <pc:sldMk cId="2355055216" sldId="269"/>
            <ac:spMk id="15" creationId="{0A77F6CF-5695-5CB5-A0F6-AFD2698BB808}"/>
          </ac:spMkLst>
        </pc:spChg>
        <pc:graphicFrameChg chg="del">
          <ac:chgData name="Barney Lawrence" userId="993b92e47e495d54" providerId="LiveId" clId="{ECBAF477-C138-47EE-8CD7-9A9CB6BDE965}" dt="2022-09-11T16:34:58.181" v="735" actId="478"/>
          <ac:graphicFrameMkLst>
            <pc:docMk/>
            <pc:sldMk cId="2355055216" sldId="269"/>
            <ac:graphicFrameMk id="2" creationId="{9BAFEF5E-7D1A-A4BA-BC7C-77A270686198}"/>
          </ac:graphicFrameMkLst>
        </pc:graphicFrameChg>
        <pc:graphicFrameChg chg="mod">
          <ac:chgData name="Barney Lawrence" userId="993b92e47e495d54" providerId="LiveId" clId="{ECBAF477-C138-47EE-8CD7-9A9CB6BDE965}" dt="2022-09-11T16:35:10.040" v="736" actId="1076"/>
          <ac:graphicFrameMkLst>
            <pc:docMk/>
            <pc:sldMk cId="2355055216" sldId="269"/>
            <ac:graphicFrameMk id="3" creationId="{129CFB01-8497-BF75-1CB2-ECDF49ACF6CA}"/>
          </ac:graphicFrameMkLst>
        </pc:graphicFrameChg>
        <pc:graphicFrameChg chg="ord">
          <ac:chgData name="Barney Lawrence" userId="993b92e47e495d54" providerId="LiveId" clId="{ECBAF477-C138-47EE-8CD7-9A9CB6BDE965}" dt="2022-09-11T16:32:22.968" v="721" actId="167"/>
          <ac:graphicFrameMkLst>
            <pc:docMk/>
            <pc:sldMk cId="2355055216" sldId="269"/>
            <ac:graphicFrameMk id="13" creationId="{79C4824E-C14F-0CD4-D219-D0D7C7A43641}"/>
          </ac:graphicFrameMkLst>
        </pc:graphicFrameChg>
        <pc:graphicFrameChg chg="del">
          <ac:chgData name="Barney Lawrence" userId="993b92e47e495d54" providerId="LiveId" clId="{ECBAF477-C138-47EE-8CD7-9A9CB6BDE965}" dt="2022-09-11T16:34:54.380" v="734" actId="478"/>
          <ac:graphicFrameMkLst>
            <pc:docMk/>
            <pc:sldMk cId="2355055216" sldId="269"/>
            <ac:graphicFrameMk id="17" creationId="{89861A4B-AC0B-E7AA-D648-4F1D0F748111}"/>
          </ac:graphicFrameMkLst>
        </pc:graphicFrameChg>
      </pc:sldChg>
      <pc:sldChg chg="add del">
        <pc:chgData name="Barney Lawrence" userId="993b92e47e495d54" providerId="LiveId" clId="{ECBAF477-C138-47EE-8CD7-9A9CB6BDE965}" dt="2022-09-11T16:29:51.288" v="710"/>
        <pc:sldMkLst>
          <pc:docMk/>
          <pc:sldMk cId="3387625038" sldId="269"/>
        </pc:sldMkLst>
      </pc:sldChg>
      <pc:sldChg chg="addSp delSp modSp new mod">
        <pc:chgData name="Barney Lawrence" userId="993b92e47e495d54" providerId="LiveId" clId="{ECBAF477-C138-47EE-8CD7-9A9CB6BDE965}" dt="2022-09-12T19:55:14.601" v="775" actId="1076"/>
        <pc:sldMkLst>
          <pc:docMk/>
          <pc:sldMk cId="1437736969" sldId="270"/>
        </pc:sldMkLst>
        <pc:spChg chg="del">
          <ac:chgData name="Barney Lawrence" userId="993b92e47e495d54" providerId="LiveId" clId="{ECBAF477-C138-47EE-8CD7-9A9CB6BDE965}" dt="2022-09-12T19:44:54.178" v="743" actId="478"/>
          <ac:spMkLst>
            <pc:docMk/>
            <pc:sldMk cId="1437736969" sldId="270"/>
            <ac:spMk id="2" creationId="{A998D680-1721-C73E-511F-799CA50B4CB3}"/>
          </ac:spMkLst>
        </pc:spChg>
        <pc:spChg chg="del">
          <ac:chgData name="Barney Lawrence" userId="993b92e47e495d54" providerId="LiveId" clId="{ECBAF477-C138-47EE-8CD7-9A9CB6BDE965}" dt="2022-09-12T19:44:52.279" v="742" actId="478"/>
          <ac:spMkLst>
            <pc:docMk/>
            <pc:sldMk cId="1437736969" sldId="270"/>
            <ac:spMk id="3" creationId="{866B218A-A029-A6A0-C598-72B62BB7579F}"/>
          </ac:spMkLst>
        </pc:spChg>
        <pc:spChg chg="add mod">
          <ac:chgData name="Barney Lawrence" userId="993b92e47e495d54" providerId="LiveId" clId="{ECBAF477-C138-47EE-8CD7-9A9CB6BDE965}" dt="2022-09-12T19:55:14.601" v="775" actId="1076"/>
          <ac:spMkLst>
            <pc:docMk/>
            <pc:sldMk cId="1437736969" sldId="270"/>
            <ac:spMk id="7" creationId="{C24145B7-3F03-2C73-2B03-5030640FB971}"/>
          </ac:spMkLst>
        </pc:spChg>
        <pc:graphicFrameChg chg="add del mod">
          <ac:chgData name="Barney Lawrence" userId="993b92e47e495d54" providerId="LiveId" clId="{ECBAF477-C138-47EE-8CD7-9A9CB6BDE965}" dt="2022-09-12T19:45:01.196" v="747"/>
          <ac:graphicFrameMkLst>
            <pc:docMk/>
            <pc:sldMk cId="1437736969" sldId="270"/>
            <ac:graphicFrameMk id="4" creationId="{0FE13381-BA47-551B-4CB9-6E5F8C9BE304}"/>
          </ac:graphicFrameMkLst>
        </pc:graphicFrameChg>
        <pc:graphicFrameChg chg="add del mod modGraphic">
          <ac:chgData name="Barney Lawrence" userId="993b92e47e495d54" providerId="LiveId" clId="{ECBAF477-C138-47EE-8CD7-9A9CB6BDE965}" dt="2022-09-12T19:47:47.598" v="763" actId="478"/>
          <ac:graphicFrameMkLst>
            <pc:docMk/>
            <pc:sldMk cId="1437736969" sldId="270"/>
            <ac:graphicFrameMk id="5" creationId="{9BFBEC2F-AAAC-E8B7-2E3E-18E3D94EBFC1}"/>
          </ac:graphicFrameMkLst>
        </pc:graphicFrameChg>
        <pc:graphicFrameChg chg="add del mod">
          <ac:chgData name="Barney Lawrence" userId="993b92e47e495d54" providerId="LiveId" clId="{ECBAF477-C138-47EE-8CD7-9A9CB6BDE965}" dt="2022-09-12T19:47:39.656" v="760"/>
          <ac:graphicFrameMkLst>
            <pc:docMk/>
            <pc:sldMk cId="1437736969" sldId="270"/>
            <ac:graphicFrameMk id="8" creationId="{6D7F9311-D51E-FBFA-3402-D4BFC9034BBF}"/>
          </ac:graphicFrameMkLst>
        </pc:graphicFrameChg>
        <pc:graphicFrameChg chg="add del mod">
          <ac:chgData name="Barney Lawrence" userId="993b92e47e495d54" providerId="LiveId" clId="{ECBAF477-C138-47EE-8CD7-9A9CB6BDE965}" dt="2022-09-12T19:47:46.378" v="762"/>
          <ac:graphicFrameMkLst>
            <pc:docMk/>
            <pc:sldMk cId="1437736969" sldId="270"/>
            <ac:graphicFrameMk id="9" creationId="{79AD1C0A-D9F9-ED45-CE82-B4AE3EFCAFCE}"/>
          </ac:graphicFrameMkLst>
        </pc:graphicFrameChg>
      </pc:sldChg>
      <pc:sldChg chg="addSp modSp add mod modAnim">
        <pc:chgData name="Barney Lawrence" userId="993b92e47e495d54" providerId="LiveId" clId="{ECBAF477-C138-47EE-8CD7-9A9CB6BDE965}" dt="2022-09-12T20:07:08.300" v="832" actId="1036"/>
        <pc:sldMkLst>
          <pc:docMk/>
          <pc:sldMk cId="2032611320" sldId="271"/>
        </pc:sldMkLst>
        <pc:spChg chg="add mod">
          <ac:chgData name="Barney Lawrence" userId="993b92e47e495d54" providerId="LiveId" clId="{ECBAF477-C138-47EE-8CD7-9A9CB6BDE965}" dt="2022-09-12T20:07:08.300" v="832" actId="1036"/>
          <ac:spMkLst>
            <pc:docMk/>
            <pc:sldMk cId="2032611320" sldId="271"/>
            <ac:spMk id="3" creationId="{8B73E181-4310-13F2-8A8F-F202C3EEA299}"/>
          </ac:spMkLst>
        </pc:spChg>
        <pc:spChg chg="mod">
          <ac:chgData name="Barney Lawrence" userId="993b92e47e495d54" providerId="LiveId" clId="{ECBAF477-C138-47EE-8CD7-9A9CB6BDE965}" dt="2022-09-12T19:55:26.758" v="776" actId="1076"/>
          <ac:spMkLst>
            <pc:docMk/>
            <pc:sldMk cId="2032611320" sldId="271"/>
            <ac:spMk id="7" creationId="{C24145B7-3F03-2C73-2B03-5030640FB971}"/>
          </ac:spMkLst>
        </pc:spChg>
        <pc:graphicFrameChg chg="mod">
          <ac:chgData name="Barney Lawrence" userId="993b92e47e495d54" providerId="LiveId" clId="{ECBAF477-C138-47EE-8CD7-9A9CB6BDE965}" dt="2022-09-12T19:49:35.671" v="768"/>
          <ac:graphicFrameMkLst>
            <pc:docMk/>
            <pc:sldMk cId="2032611320" sldId="271"/>
            <ac:graphicFrameMk id="5" creationId="{9BFBEC2F-AAAC-E8B7-2E3E-18E3D94EBFC1}"/>
          </ac:graphicFrameMkLst>
        </pc:graphicFrameChg>
      </pc:sldChg>
      <pc:sldChg chg="delSp modSp add mod delAnim modAnim">
        <pc:chgData name="Barney Lawrence" userId="993b92e47e495d54" providerId="LiveId" clId="{ECBAF477-C138-47EE-8CD7-9A9CB6BDE965}" dt="2022-09-12T20:23:30.710" v="835" actId="2162"/>
        <pc:sldMkLst>
          <pc:docMk/>
          <pc:sldMk cId="610782773" sldId="272"/>
        </pc:sldMkLst>
        <pc:spChg chg="del">
          <ac:chgData name="Barney Lawrence" userId="993b92e47e495d54" providerId="LiveId" clId="{ECBAF477-C138-47EE-8CD7-9A9CB6BDE965}" dt="2022-09-12T20:04:32.233" v="793" actId="478"/>
          <ac:spMkLst>
            <pc:docMk/>
            <pc:sldMk cId="610782773" sldId="272"/>
            <ac:spMk id="3" creationId="{8B73E181-4310-13F2-8A8F-F202C3EEA299}"/>
          </ac:spMkLst>
        </pc:spChg>
        <pc:spChg chg="mod">
          <ac:chgData name="Barney Lawrence" userId="993b92e47e495d54" providerId="LiveId" clId="{ECBAF477-C138-47EE-8CD7-9A9CB6BDE965}" dt="2022-09-12T20:05:41.625" v="814"/>
          <ac:spMkLst>
            <pc:docMk/>
            <pc:sldMk cId="610782773" sldId="272"/>
            <ac:spMk id="7" creationId="{C24145B7-3F03-2C73-2B03-5030640FB971}"/>
          </ac:spMkLst>
        </pc:spChg>
        <pc:graphicFrameChg chg="mod modGraphic">
          <ac:chgData name="Barney Lawrence" userId="993b92e47e495d54" providerId="LiveId" clId="{ECBAF477-C138-47EE-8CD7-9A9CB6BDE965}" dt="2022-09-12T20:23:30.710" v="835" actId="2162"/>
          <ac:graphicFrameMkLst>
            <pc:docMk/>
            <pc:sldMk cId="610782773" sldId="272"/>
            <ac:graphicFrameMk id="5" creationId="{9BFBEC2F-AAAC-E8B7-2E3E-18E3D94EBFC1}"/>
          </ac:graphicFrameMkLst>
        </pc:graphicFrameChg>
      </pc:sldChg>
      <pc:sldChg chg="addSp delSp modSp add mod delAnim modAnim">
        <pc:chgData name="Barney Lawrence" userId="993b92e47e495d54" providerId="LiveId" clId="{ECBAF477-C138-47EE-8CD7-9A9CB6BDE965}" dt="2022-09-19T10:41:13.094" v="1010" actId="1076"/>
        <pc:sldMkLst>
          <pc:docMk/>
          <pc:sldMk cId="1068218376" sldId="273"/>
        </pc:sldMkLst>
        <pc:spChg chg="add del mod">
          <ac:chgData name="Barney Lawrence" userId="993b92e47e495d54" providerId="LiveId" clId="{ECBAF477-C138-47EE-8CD7-9A9CB6BDE965}" dt="2022-09-19T10:38:48.082" v="992" actId="478"/>
          <ac:spMkLst>
            <pc:docMk/>
            <pc:sldMk cId="1068218376" sldId="273"/>
            <ac:spMk id="2" creationId="{5A3E24C2-3A91-4932-E2E5-3AB4FD3168C8}"/>
          </ac:spMkLst>
        </pc:spChg>
        <pc:spChg chg="add mod">
          <ac:chgData name="Barney Lawrence" userId="993b92e47e495d54" providerId="LiveId" clId="{ECBAF477-C138-47EE-8CD7-9A9CB6BDE965}" dt="2022-09-19T10:40:49.041" v="1003" actId="1076"/>
          <ac:spMkLst>
            <pc:docMk/>
            <pc:sldMk cId="1068218376" sldId="273"/>
            <ac:spMk id="6" creationId="{5F7E6478-421D-EFEB-27B6-2B333C1B9C1F}"/>
          </ac:spMkLst>
        </pc:spChg>
        <pc:spChg chg="mod">
          <ac:chgData name="Barney Lawrence" userId="993b92e47e495d54" providerId="LiveId" clId="{ECBAF477-C138-47EE-8CD7-9A9CB6BDE965}" dt="2022-09-19T10:41:02.279" v="1009" actId="14100"/>
          <ac:spMkLst>
            <pc:docMk/>
            <pc:sldMk cId="1068218376" sldId="273"/>
            <ac:spMk id="7" creationId="{C24145B7-3F03-2C73-2B03-5030640FB971}"/>
          </ac:spMkLst>
        </pc:spChg>
        <pc:spChg chg="add mod">
          <ac:chgData name="Barney Lawrence" userId="993b92e47e495d54" providerId="LiveId" clId="{ECBAF477-C138-47EE-8CD7-9A9CB6BDE965}" dt="2022-09-19T10:41:13.094" v="1010" actId="1076"/>
          <ac:spMkLst>
            <pc:docMk/>
            <pc:sldMk cId="1068218376" sldId="273"/>
            <ac:spMk id="9" creationId="{FD37AAB5-F1CE-F28D-2858-64D91C952F07}"/>
          </ac:spMkLst>
        </pc:spChg>
        <pc:graphicFrameChg chg="add del mod">
          <ac:chgData name="Barney Lawrence" userId="993b92e47e495d54" providerId="LiveId" clId="{ECBAF477-C138-47EE-8CD7-9A9CB6BDE965}" dt="2022-09-12T20:27:14.772" v="848"/>
          <ac:graphicFrameMkLst>
            <pc:docMk/>
            <pc:sldMk cId="1068218376" sldId="273"/>
            <ac:graphicFrameMk id="2" creationId="{4964A5E8-4DA7-2AEF-E080-3EDC18BBB74A}"/>
          </ac:graphicFrameMkLst>
        </pc:graphicFrameChg>
        <pc:graphicFrameChg chg="add del mod modGraphic">
          <ac:chgData name="Barney Lawrence" userId="993b92e47e495d54" providerId="LiveId" clId="{ECBAF477-C138-47EE-8CD7-9A9CB6BDE965}" dt="2022-09-19T10:39:08.941" v="995" actId="478"/>
          <ac:graphicFrameMkLst>
            <pc:docMk/>
            <pc:sldMk cId="1068218376" sldId="273"/>
            <ac:graphicFrameMk id="3" creationId="{525DF6C3-1C44-25D8-1B16-EDBE88ACFB06}"/>
          </ac:graphicFrameMkLst>
        </pc:graphicFrameChg>
        <pc:graphicFrameChg chg="add del mod modGraphic">
          <ac:chgData name="Barney Lawrence" userId="993b92e47e495d54" providerId="LiveId" clId="{ECBAF477-C138-47EE-8CD7-9A9CB6BDE965}" dt="2022-09-12T20:34:27.232" v="885" actId="478"/>
          <ac:graphicFrameMkLst>
            <pc:docMk/>
            <pc:sldMk cId="1068218376" sldId="273"/>
            <ac:graphicFrameMk id="4" creationId="{AD0CA158-90B1-E8D7-436B-8CD7050C5DC0}"/>
          </ac:graphicFrameMkLst>
        </pc:graphicFrameChg>
        <pc:graphicFrameChg chg="mod modGraphic">
          <ac:chgData name="Barney Lawrence" userId="993b92e47e495d54" providerId="LiveId" clId="{ECBAF477-C138-47EE-8CD7-9A9CB6BDE965}" dt="2022-09-12T20:28:50.453" v="866" actId="1076"/>
          <ac:graphicFrameMkLst>
            <pc:docMk/>
            <pc:sldMk cId="1068218376" sldId="273"/>
            <ac:graphicFrameMk id="5" creationId="{9BFBEC2F-AAAC-E8B7-2E3E-18E3D94EBFC1}"/>
          </ac:graphicFrameMkLst>
        </pc:graphicFrameChg>
        <pc:graphicFrameChg chg="add del mod modGraphic">
          <ac:chgData name="Barney Lawrence" userId="993b92e47e495d54" providerId="LiveId" clId="{ECBAF477-C138-47EE-8CD7-9A9CB6BDE965}" dt="2022-09-12T20:34:31.369" v="886" actId="478"/>
          <ac:graphicFrameMkLst>
            <pc:docMk/>
            <pc:sldMk cId="1068218376" sldId="273"/>
            <ac:graphicFrameMk id="6" creationId="{59F94CBF-436C-8638-85DA-21BC1978BE87}"/>
          </ac:graphicFrameMkLst>
        </pc:graphicFrameChg>
      </pc:sldChg>
      <pc:sldChg chg="add del">
        <pc:chgData name="Barney Lawrence" userId="993b92e47e495d54" providerId="LiveId" clId="{ECBAF477-C138-47EE-8CD7-9A9CB6BDE965}" dt="2022-09-12T20:04:38.695" v="796"/>
        <pc:sldMkLst>
          <pc:docMk/>
          <pc:sldMk cId="4285430984" sldId="273"/>
        </pc:sldMkLst>
      </pc:sldChg>
      <pc:sldChg chg="delSp modSp add mod modAnim">
        <pc:chgData name="Barney Lawrence" userId="993b92e47e495d54" providerId="LiveId" clId="{ECBAF477-C138-47EE-8CD7-9A9CB6BDE965}" dt="2022-09-12T20:35:28.739" v="901" actId="20577"/>
        <pc:sldMkLst>
          <pc:docMk/>
          <pc:sldMk cId="2919552564" sldId="274"/>
        </pc:sldMkLst>
        <pc:spChg chg="mod">
          <ac:chgData name="Barney Lawrence" userId="993b92e47e495d54" providerId="LiveId" clId="{ECBAF477-C138-47EE-8CD7-9A9CB6BDE965}" dt="2022-09-12T20:35:28.739" v="901" actId="20577"/>
          <ac:spMkLst>
            <pc:docMk/>
            <pc:sldMk cId="2919552564" sldId="274"/>
            <ac:spMk id="7" creationId="{C24145B7-3F03-2C73-2B03-5030640FB971}"/>
          </ac:spMkLst>
        </pc:spChg>
        <pc:graphicFrameChg chg="del">
          <ac:chgData name="Barney Lawrence" userId="993b92e47e495d54" providerId="LiveId" clId="{ECBAF477-C138-47EE-8CD7-9A9CB6BDE965}" dt="2022-09-12T20:34:58.175" v="888" actId="478"/>
          <ac:graphicFrameMkLst>
            <pc:docMk/>
            <pc:sldMk cId="2919552564" sldId="274"/>
            <ac:graphicFrameMk id="6" creationId="{59F94CBF-436C-8638-85DA-21BC1978BE87}"/>
          </ac:graphicFrameMkLst>
        </pc:graphicFrameChg>
      </pc:sldChg>
      <pc:sldChg chg="modSp add modAnim">
        <pc:chgData name="Barney Lawrence" userId="993b92e47e495d54" providerId="LiveId" clId="{ECBAF477-C138-47EE-8CD7-9A9CB6BDE965}" dt="2022-09-12T20:35:51.765" v="904" actId="6549"/>
        <pc:sldMkLst>
          <pc:docMk/>
          <pc:sldMk cId="2483618058" sldId="275"/>
        </pc:sldMkLst>
        <pc:spChg chg="mod">
          <ac:chgData name="Barney Lawrence" userId="993b92e47e495d54" providerId="LiveId" clId="{ECBAF477-C138-47EE-8CD7-9A9CB6BDE965}" dt="2022-09-12T20:35:51.765" v="904" actId="6549"/>
          <ac:spMkLst>
            <pc:docMk/>
            <pc:sldMk cId="2483618058" sldId="275"/>
            <ac:spMk id="7" creationId="{C24145B7-3F03-2C73-2B03-5030640FB971}"/>
          </ac:spMkLst>
        </pc:spChg>
      </pc:sldChg>
      <pc:sldChg chg="addSp delSp modSp new mod modAnim">
        <pc:chgData name="Barney Lawrence" userId="993b92e47e495d54" providerId="LiveId" clId="{ECBAF477-C138-47EE-8CD7-9A9CB6BDE965}" dt="2022-10-01T13:47:43.767" v="2531"/>
        <pc:sldMkLst>
          <pc:docMk/>
          <pc:sldMk cId="3102716620" sldId="276"/>
        </pc:sldMkLst>
        <pc:spChg chg="del">
          <ac:chgData name="Barney Lawrence" userId="993b92e47e495d54" providerId="LiveId" clId="{ECBAF477-C138-47EE-8CD7-9A9CB6BDE965}" dt="2022-09-19T10:23:39.038" v="907" actId="478"/>
          <ac:spMkLst>
            <pc:docMk/>
            <pc:sldMk cId="3102716620" sldId="276"/>
            <ac:spMk id="2" creationId="{80C81747-3AA5-C7E0-37E8-0811F2CDCDBD}"/>
          </ac:spMkLst>
        </pc:spChg>
        <pc:spChg chg="del">
          <ac:chgData name="Barney Lawrence" userId="993b92e47e495d54" providerId="LiveId" clId="{ECBAF477-C138-47EE-8CD7-9A9CB6BDE965}" dt="2022-09-19T10:23:36.171" v="906" actId="478"/>
          <ac:spMkLst>
            <pc:docMk/>
            <pc:sldMk cId="3102716620" sldId="276"/>
            <ac:spMk id="3" creationId="{9F49BFAD-D538-DD84-ECC8-1B404B48B852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4" creationId="{E7D964EE-4798-033F-4948-FEE61651A1BE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5" creationId="{505DE477-FA9D-E837-AA3C-CD82CEFE85A7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6" creationId="{478C827B-97C0-274D-1AC6-BC85D9DECCC5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7" creationId="{C99EDA37-9101-0D46-E807-7C5C4805E83B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8" creationId="{4BFCD8CD-011F-447B-12FD-1995BA8EECBE}"/>
          </ac:spMkLst>
        </pc:spChg>
        <pc:spChg chg="add mod">
          <ac:chgData name="Barney Lawrence" userId="993b92e47e495d54" providerId="LiveId" clId="{ECBAF477-C138-47EE-8CD7-9A9CB6BDE965}" dt="2022-09-19T10:27:19.822" v="961" actId="1076"/>
          <ac:spMkLst>
            <pc:docMk/>
            <pc:sldMk cId="3102716620" sldId="276"/>
            <ac:spMk id="9" creationId="{C9971B94-1F46-5BDD-BE89-0F01FEDC91D8}"/>
          </ac:spMkLst>
        </pc:spChg>
        <pc:spChg chg="add del mod">
          <ac:chgData name="Barney Lawrence" userId="993b92e47e495d54" providerId="LiveId" clId="{ECBAF477-C138-47EE-8CD7-9A9CB6BDE965}" dt="2022-10-01T13:47:35.106" v="2530" actId="478"/>
          <ac:spMkLst>
            <pc:docMk/>
            <pc:sldMk cId="3102716620" sldId="276"/>
            <ac:spMk id="10" creationId="{205D32F4-CAB0-3EFE-93ED-04470BCE13AB}"/>
          </ac:spMkLst>
        </pc:spChg>
        <pc:spChg chg="add del mod">
          <ac:chgData name="Barney Lawrence" userId="993b92e47e495d54" providerId="LiveId" clId="{ECBAF477-C138-47EE-8CD7-9A9CB6BDE965}" dt="2022-09-19T10:29:38.611" v="977" actId="478"/>
          <ac:spMkLst>
            <pc:docMk/>
            <pc:sldMk cId="3102716620" sldId="276"/>
            <ac:spMk id="10" creationId="{487E5510-CE10-489A-3DC5-B51D5BB4688E}"/>
          </ac:spMkLst>
        </pc:spChg>
        <pc:picChg chg="add mod">
          <ac:chgData name="Barney Lawrence" userId="993b92e47e495d54" providerId="LiveId" clId="{ECBAF477-C138-47EE-8CD7-9A9CB6BDE965}" dt="2022-10-01T13:47:14.373" v="2529" actId="1076"/>
          <ac:picMkLst>
            <pc:docMk/>
            <pc:sldMk cId="3102716620" sldId="276"/>
            <ac:picMk id="3" creationId="{237356EB-8AC2-A3C2-2363-320DBEDD5CF7}"/>
          </ac:picMkLst>
        </pc:picChg>
      </pc:sldChg>
      <pc:sldChg chg="delSp modSp add mod modTransition">
        <pc:chgData name="Barney Lawrence" userId="993b92e47e495d54" providerId="LiveId" clId="{ECBAF477-C138-47EE-8CD7-9A9CB6BDE965}" dt="2022-09-19T10:29:34.453" v="976" actId="478"/>
        <pc:sldMkLst>
          <pc:docMk/>
          <pc:sldMk cId="2246723462" sldId="277"/>
        </pc:sldMkLst>
        <pc:spChg chg="mod">
          <ac:chgData name="Barney Lawrence" userId="993b92e47e495d54" providerId="LiveId" clId="{ECBAF477-C138-47EE-8CD7-9A9CB6BDE965}" dt="2022-09-19T10:28:57.364" v="974" actId="465"/>
          <ac:spMkLst>
            <pc:docMk/>
            <pc:sldMk cId="2246723462" sldId="277"/>
            <ac:spMk id="4" creationId="{E7D964EE-4798-033F-4948-FEE61651A1BE}"/>
          </ac:spMkLst>
        </pc:spChg>
        <pc:spChg chg="mod">
          <ac:chgData name="Barney Lawrence" userId="993b92e47e495d54" providerId="LiveId" clId="{ECBAF477-C138-47EE-8CD7-9A9CB6BDE965}" dt="2022-09-19T10:28:51.910" v="973" actId="552"/>
          <ac:spMkLst>
            <pc:docMk/>
            <pc:sldMk cId="2246723462" sldId="277"/>
            <ac:spMk id="5" creationId="{505DE477-FA9D-E837-AA3C-CD82CEFE85A7}"/>
          </ac:spMkLst>
        </pc:spChg>
        <pc:spChg chg="mod">
          <ac:chgData name="Barney Lawrence" userId="993b92e47e495d54" providerId="LiveId" clId="{ECBAF477-C138-47EE-8CD7-9A9CB6BDE965}" dt="2022-09-19T10:28:57.364" v="974" actId="465"/>
          <ac:spMkLst>
            <pc:docMk/>
            <pc:sldMk cId="2246723462" sldId="277"/>
            <ac:spMk id="6" creationId="{478C827B-97C0-274D-1AC6-BC85D9DECCC5}"/>
          </ac:spMkLst>
        </pc:spChg>
        <pc:spChg chg="mod">
          <ac:chgData name="Barney Lawrence" userId="993b92e47e495d54" providerId="LiveId" clId="{ECBAF477-C138-47EE-8CD7-9A9CB6BDE965}" dt="2022-09-19T10:28:57.364" v="974" actId="465"/>
          <ac:spMkLst>
            <pc:docMk/>
            <pc:sldMk cId="2246723462" sldId="277"/>
            <ac:spMk id="7" creationId="{C99EDA37-9101-0D46-E807-7C5C4805E83B}"/>
          </ac:spMkLst>
        </pc:spChg>
        <pc:spChg chg="mod">
          <ac:chgData name="Barney Lawrence" userId="993b92e47e495d54" providerId="LiveId" clId="{ECBAF477-C138-47EE-8CD7-9A9CB6BDE965}" dt="2022-09-19T10:28:57.364" v="974" actId="465"/>
          <ac:spMkLst>
            <pc:docMk/>
            <pc:sldMk cId="2246723462" sldId="277"/>
            <ac:spMk id="8" creationId="{4BFCD8CD-011F-447B-12FD-1995BA8EECBE}"/>
          </ac:spMkLst>
        </pc:spChg>
        <pc:spChg chg="mod">
          <ac:chgData name="Barney Lawrence" userId="993b92e47e495d54" providerId="LiveId" clId="{ECBAF477-C138-47EE-8CD7-9A9CB6BDE965}" dt="2022-09-19T10:28:51.910" v="973" actId="552"/>
          <ac:spMkLst>
            <pc:docMk/>
            <pc:sldMk cId="2246723462" sldId="277"/>
            <ac:spMk id="9" creationId="{C9971B94-1F46-5BDD-BE89-0F01FEDC91D8}"/>
          </ac:spMkLst>
        </pc:spChg>
        <pc:spChg chg="del">
          <ac:chgData name="Barney Lawrence" userId="993b92e47e495d54" providerId="LiveId" clId="{ECBAF477-C138-47EE-8CD7-9A9CB6BDE965}" dt="2022-09-19T10:29:34.453" v="976" actId="478"/>
          <ac:spMkLst>
            <pc:docMk/>
            <pc:sldMk cId="2246723462" sldId="277"/>
            <ac:spMk id="10" creationId="{487E5510-CE10-489A-3DC5-B51D5BB4688E}"/>
          </ac:spMkLst>
        </pc:spChg>
      </pc:sldChg>
      <pc:sldChg chg="addSp modSp add mod modAnim">
        <pc:chgData name="Barney Lawrence" userId="993b92e47e495d54" providerId="LiveId" clId="{ECBAF477-C138-47EE-8CD7-9A9CB6BDE965}" dt="2022-09-19T10:45:58.152" v="1052" actId="255"/>
        <pc:sldMkLst>
          <pc:docMk/>
          <pc:sldMk cId="2946743978" sldId="278"/>
        </pc:sldMkLst>
        <pc:spChg chg="add mod">
          <ac:chgData name="Barney Lawrence" userId="993b92e47e495d54" providerId="LiveId" clId="{ECBAF477-C138-47EE-8CD7-9A9CB6BDE965}" dt="2022-09-19T10:44:14.327" v="1041" actId="1076"/>
          <ac:spMkLst>
            <pc:docMk/>
            <pc:sldMk cId="2946743978" sldId="278"/>
            <ac:spMk id="4" creationId="{88CB2117-F3FC-CD2D-DA30-5F5FF41845C1}"/>
          </ac:spMkLst>
        </pc:spChg>
        <pc:spChg chg="add mod">
          <ac:chgData name="Barney Lawrence" userId="993b92e47e495d54" providerId="LiveId" clId="{ECBAF477-C138-47EE-8CD7-9A9CB6BDE965}" dt="2022-09-19T10:43:44.191" v="1036" actId="1076"/>
          <ac:spMkLst>
            <pc:docMk/>
            <pc:sldMk cId="2946743978" sldId="278"/>
            <ac:spMk id="6" creationId="{49C95792-E4F0-5B8B-57A4-48610A1CBE42}"/>
          </ac:spMkLst>
        </pc:spChg>
        <pc:spChg chg="mod">
          <ac:chgData name="Barney Lawrence" userId="993b92e47e495d54" providerId="LiveId" clId="{ECBAF477-C138-47EE-8CD7-9A9CB6BDE965}" dt="2022-09-19T10:42:57.387" v="1022" actId="20577"/>
          <ac:spMkLst>
            <pc:docMk/>
            <pc:sldMk cId="2946743978" sldId="278"/>
            <ac:spMk id="7" creationId="{C24145B7-3F03-2C73-2B03-5030640FB971}"/>
          </ac:spMkLst>
        </pc:spChg>
        <pc:graphicFrameChg chg="mod modGraphic">
          <ac:chgData name="Barney Lawrence" userId="993b92e47e495d54" providerId="LiveId" clId="{ECBAF477-C138-47EE-8CD7-9A9CB6BDE965}" dt="2022-09-19T10:45:58.152" v="1052" actId="255"/>
          <ac:graphicFrameMkLst>
            <pc:docMk/>
            <pc:sldMk cId="2946743978" sldId="278"/>
            <ac:graphicFrameMk id="3" creationId="{525DF6C3-1C44-25D8-1B16-EDBE88ACFB06}"/>
          </ac:graphicFrameMkLst>
        </pc:graphicFrameChg>
      </pc:sldChg>
      <pc:sldChg chg="addSp delSp modSp add mod modTransition modAnim">
        <pc:chgData name="Barney Lawrence" userId="993b92e47e495d54" providerId="LiveId" clId="{ECBAF477-C138-47EE-8CD7-9A9CB6BDE965}" dt="2022-09-24T12:01:47.928" v="2375" actId="1076"/>
        <pc:sldMkLst>
          <pc:docMk/>
          <pc:sldMk cId="22726968" sldId="279"/>
        </pc:sldMkLst>
        <pc:spChg chg="del mod">
          <ac:chgData name="Barney Lawrence" userId="993b92e47e495d54" providerId="LiveId" clId="{ECBAF477-C138-47EE-8CD7-9A9CB6BDE965}" dt="2022-09-19T10:41:38.945" v="1015" actId="478"/>
          <ac:spMkLst>
            <pc:docMk/>
            <pc:sldMk cId="22726968" sldId="279"/>
            <ac:spMk id="2" creationId="{5A3E24C2-3A91-4932-E2E5-3AB4FD3168C8}"/>
          </ac:spMkLst>
        </pc:spChg>
        <pc:spChg chg="add mod">
          <ac:chgData name="Barney Lawrence" userId="993b92e47e495d54" providerId="LiveId" clId="{ECBAF477-C138-47EE-8CD7-9A9CB6BDE965}" dt="2022-09-19T10:41:45.239" v="1016" actId="1076"/>
          <ac:spMkLst>
            <pc:docMk/>
            <pc:sldMk cId="22726968" sldId="279"/>
            <ac:spMk id="4" creationId="{FBF97AE2-6E6D-2AE5-E405-7C087F85EAF9}"/>
          </ac:spMkLst>
        </pc:spChg>
        <pc:spChg chg="add mod">
          <ac:chgData name="Barney Lawrence" userId="993b92e47e495d54" providerId="LiveId" clId="{ECBAF477-C138-47EE-8CD7-9A9CB6BDE965}" dt="2022-09-19T10:42:04.479" v="1020" actId="1076"/>
          <ac:spMkLst>
            <pc:docMk/>
            <pc:sldMk cId="22726968" sldId="279"/>
            <ac:spMk id="6" creationId="{CC2E88ED-BDBE-E967-46B6-2446FEF45F08}"/>
          </ac:spMkLst>
        </pc:spChg>
        <pc:spChg chg="del">
          <ac:chgData name="Barney Lawrence" userId="993b92e47e495d54" providerId="LiveId" clId="{ECBAF477-C138-47EE-8CD7-9A9CB6BDE965}" dt="2022-09-19T10:38:37.475" v="990" actId="478"/>
          <ac:spMkLst>
            <pc:docMk/>
            <pc:sldMk cId="22726968" sldId="279"/>
            <ac:spMk id="7" creationId="{C24145B7-3F03-2C73-2B03-5030640FB971}"/>
          </ac:spMkLst>
        </pc:spChg>
        <pc:spChg chg="add mod">
          <ac:chgData name="Barney Lawrence" userId="993b92e47e495d54" providerId="LiveId" clId="{ECBAF477-C138-47EE-8CD7-9A9CB6BDE965}" dt="2022-09-19T10:42:00.961" v="1019" actId="1076"/>
          <ac:spMkLst>
            <pc:docMk/>
            <pc:sldMk cId="22726968" sldId="279"/>
            <ac:spMk id="8" creationId="{F9E12A8D-D65C-20A4-81FB-E528309228DA}"/>
          </ac:spMkLst>
        </pc:spChg>
        <pc:spChg chg="add mod">
          <ac:chgData name="Barney Lawrence" userId="993b92e47e495d54" providerId="LiveId" clId="{ECBAF477-C138-47EE-8CD7-9A9CB6BDE965}" dt="2022-09-24T12:01:47.928" v="2375" actId="1076"/>
          <ac:spMkLst>
            <pc:docMk/>
            <pc:sldMk cId="22726968" sldId="279"/>
            <ac:spMk id="9" creationId="{2C6956E9-09D2-937D-F3EF-BD971EB7439B}"/>
          </ac:spMkLst>
        </pc:spChg>
      </pc:sldChg>
      <pc:sldChg chg="delSp modSp add mod delAnim modAnim">
        <pc:chgData name="Barney Lawrence" userId="993b92e47e495d54" providerId="LiveId" clId="{ECBAF477-C138-47EE-8CD7-9A9CB6BDE965}" dt="2022-09-24T12:05:06.084" v="2386" actId="20577"/>
        <pc:sldMkLst>
          <pc:docMk/>
          <pc:sldMk cId="32760815" sldId="280"/>
        </pc:sldMkLst>
        <pc:spChg chg="del mod">
          <ac:chgData name="Barney Lawrence" userId="993b92e47e495d54" providerId="LiveId" clId="{ECBAF477-C138-47EE-8CD7-9A9CB6BDE965}" dt="2022-09-19T10:49:20.407" v="1057" actId="478"/>
          <ac:spMkLst>
            <pc:docMk/>
            <pc:sldMk cId="32760815" sldId="280"/>
            <ac:spMk id="4" creationId="{88CB2117-F3FC-CD2D-DA30-5F5FF41845C1}"/>
          </ac:spMkLst>
        </pc:spChg>
        <pc:spChg chg="del">
          <ac:chgData name="Barney Lawrence" userId="993b92e47e495d54" providerId="LiveId" clId="{ECBAF477-C138-47EE-8CD7-9A9CB6BDE965}" dt="2022-09-19T10:49:04.151" v="1054" actId="478"/>
          <ac:spMkLst>
            <pc:docMk/>
            <pc:sldMk cId="32760815" sldId="280"/>
            <ac:spMk id="6" creationId="{49C95792-E4F0-5B8B-57A4-48610A1CBE42}"/>
          </ac:spMkLst>
        </pc:spChg>
        <pc:spChg chg="mod">
          <ac:chgData name="Barney Lawrence" userId="993b92e47e495d54" providerId="LiveId" clId="{ECBAF477-C138-47EE-8CD7-9A9CB6BDE965}" dt="2022-09-24T12:05:06.084" v="2386" actId="20577"/>
          <ac:spMkLst>
            <pc:docMk/>
            <pc:sldMk cId="32760815" sldId="280"/>
            <ac:spMk id="7" creationId="{C24145B7-3F03-2C73-2B03-5030640FB971}"/>
          </ac:spMkLst>
        </pc:spChg>
        <pc:graphicFrameChg chg="mod modGraphic">
          <ac:chgData name="Barney Lawrence" userId="993b92e47e495d54" providerId="LiveId" clId="{ECBAF477-C138-47EE-8CD7-9A9CB6BDE965}" dt="2022-09-19T10:50:54.605" v="1080" actId="255"/>
          <ac:graphicFrameMkLst>
            <pc:docMk/>
            <pc:sldMk cId="32760815" sldId="280"/>
            <ac:graphicFrameMk id="3" creationId="{525DF6C3-1C44-25D8-1B16-EDBE88ACFB06}"/>
          </ac:graphicFrameMkLst>
        </pc:graphicFrameChg>
      </pc:sldChg>
      <pc:sldChg chg="addSp delSp modSp new mod">
        <pc:chgData name="Barney Lawrence" userId="993b92e47e495d54" providerId="LiveId" clId="{ECBAF477-C138-47EE-8CD7-9A9CB6BDE965}" dt="2022-09-19T12:01:28.785" v="1107" actId="1076"/>
        <pc:sldMkLst>
          <pc:docMk/>
          <pc:sldMk cId="566583043" sldId="281"/>
        </pc:sldMkLst>
        <pc:spChg chg="del">
          <ac:chgData name="Barney Lawrence" userId="993b92e47e495d54" providerId="LiveId" clId="{ECBAF477-C138-47EE-8CD7-9A9CB6BDE965}" dt="2022-09-19T11:58:47.534" v="1083" actId="478"/>
          <ac:spMkLst>
            <pc:docMk/>
            <pc:sldMk cId="566583043" sldId="281"/>
            <ac:spMk id="2" creationId="{97E894C7-4E1D-4875-8E9D-8623161EB0AF}"/>
          </ac:spMkLst>
        </pc:spChg>
        <pc:spChg chg="del">
          <ac:chgData name="Barney Lawrence" userId="993b92e47e495d54" providerId="LiveId" clId="{ECBAF477-C138-47EE-8CD7-9A9CB6BDE965}" dt="2022-09-19T11:58:46.194" v="1082" actId="478"/>
          <ac:spMkLst>
            <pc:docMk/>
            <pc:sldMk cId="566583043" sldId="281"/>
            <ac:spMk id="3" creationId="{BD096905-B286-4E2F-5637-091D2A58ED42}"/>
          </ac:spMkLst>
        </pc:spChg>
        <pc:spChg chg="add mod">
          <ac:chgData name="Barney Lawrence" userId="993b92e47e495d54" providerId="LiveId" clId="{ECBAF477-C138-47EE-8CD7-9A9CB6BDE965}" dt="2022-09-19T12:01:28.785" v="1107" actId="1076"/>
          <ac:spMkLst>
            <pc:docMk/>
            <pc:sldMk cId="566583043" sldId="281"/>
            <ac:spMk id="7" creationId="{F6A19C17-9F27-74BE-0BBE-62ECE3E3D7ED}"/>
          </ac:spMkLst>
        </pc:spChg>
        <pc:graphicFrameChg chg="add del mod">
          <ac:chgData name="Barney Lawrence" userId="993b92e47e495d54" providerId="LiveId" clId="{ECBAF477-C138-47EE-8CD7-9A9CB6BDE965}" dt="2022-09-19T11:58:52.148" v="1087"/>
          <ac:graphicFrameMkLst>
            <pc:docMk/>
            <pc:sldMk cId="566583043" sldId="281"/>
            <ac:graphicFrameMk id="4" creationId="{1E13009D-78E6-5284-4596-F27B201D234E}"/>
          </ac:graphicFrameMkLst>
        </pc:graphicFrameChg>
        <pc:graphicFrameChg chg="add mod modGraphic">
          <ac:chgData name="Barney Lawrence" userId="993b92e47e495d54" providerId="LiveId" clId="{ECBAF477-C138-47EE-8CD7-9A9CB6BDE965}" dt="2022-09-19T12:00:22.710" v="1097" actId="207"/>
          <ac:graphicFrameMkLst>
            <pc:docMk/>
            <pc:sldMk cId="566583043" sldId="281"/>
            <ac:graphicFrameMk id="5" creationId="{DF03E49C-5479-91DE-E468-3DBB05869793}"/>
          </ac:graphicFrameMkLst>
        </pc:graphicFrameChg>
      </pc:sldChg>
      <pc:sldChg chg="addSp modSp add mod modAnim">
        <pc:chgData name="Barney Lawrence" userId="993b92e47e495d54" providerId="LiveId" clId="{ECBAF477-C138-47EE-8CD7-9A9CB6BDE965}" dt="2022-09-19T14:26:38.600" v="1496"/>
        <pc:sldMkLst>
          <pc:docMk/>
          <pc:sldMk cId="3940639252" sldId="282"/>
        </pc:sldMkLst>
        <pc:spChg chg="mod">
          <ac:chgData name="Barney Lawrence" userId="993b92e47e495d54" providerId="LiveId" clId="{ECBAF477-C138-47EE-8CD7-9A9CB6BDE965}" dt="2022-09-19T12:02:51.033" v="1125" actId="20577"/>
          <ac:spMkLst>
            <pc:docMk/>
            <pc:sldMk cId="3940639252" sldId="282"/>
            <ac:spMk id="7" creationId="{F6A19C17-9F27-74BE-0BBE-62ECE3E3D7ED}"/>
          </ac:spMkLst>
        </pc:spChg>
        <pc:picChg chg="add mod">
          <ac:chgData name="Barney Lawrence" userId="993b92e47e495d54" providerId="LiveId" clId="{ECBAF477-C138-47EE-8CD7-9A9CB6BDE965}" dt="2022-09-19T14:26:33.263" v="1495" actId="1076"/>
          <ac:picMkLst>
            <pc:docMk/>
            <pc:sldMk cId="3940639252" sldId="282"/>
            <ac:picMk id="3" creationId="{739D1FF4-966F-F279-9106-40759BE1394F}"/>
          </ac:picMkLst>
        </pc:picChg>
      </pc:sldChg>
      <pc:sldChg chg="addSp delSp modSp new mod">
        <pc:chgData name="Barney Lawrence" userId="993b92e47e495d54" providerId="LiveId" clId="{ECBAF477-C138-47EE-8CD7-9A9CB6BDE965}" dt="2022-09-19T15:04:39.317" v="1506" actId="207"/>
        <pc:sldMkLst>
          <pc:docMk/>
          <pc:sldMk cId="2326581401" sldId="283"/>
        </pc:sldMkLst>
        <pc:spChg chg="del">
          <ac:chgData name="Barney Lawrence" userId="993b92e47e495d54" providerId="LiveId" clId="{ECBAF477-C138-47EE-8CD7-9A9CB6BDE965}" dt="2022-09-19T12:16:07.250" v="1128" actId="478"/>
          <ac:spMkLst>
            <pc:docMk/>
            <pc:sldMk cId="2326581401" sldId="283"/>
            <ac:spMk id="2" creationId="{9F9801E8-1C98-46EF-1E16-8B459E25CF94}"/>
          </ac:spMkLst>
        </pc:spChg>
        <pc:spChg chg="del">
          <ac:chgData name="Barney Lawrence" userId="993b92e47e495d54" providerId="LiveId" clId="{ECBAF477-C138-47EE-8CD7-9A9CB6BDE965}" dt="2022-09-19T12:16:05.906" v="1127" actId="478"/>
          <ac:spMkLst>
            <pc:docMk/>
            <pc:sldMk cId="2326581401" sldId="283"/>
            <ac:spMk id="3" creationId="{5CDDA25A-0717-F7D2-4FFA-866EC8A1077E}"/>
          </ac:spMkLst>
        </pc:spChg>
        <pc:spChg chg="add mod">
          <ac:chgData name="Barney Lawrence" userId="993b92e47e495d54" providerId="LiveId" clId="{ECBAF477-C138-47EE-8CD7-9A9CB6BDE965}" dt="2022-09-19T12:17:54.924" v="1148" actId="1076"/>
          <ac:spMkLst>
            <pc:docMk/>
            <pc:sldMk cId="2326581401" sldId="283"/>
            <ac:spMk id="7" creationId="{5FB18E2E-861E-B01A-5231-667CE5DF6DC9}"/>
          </ac:spMkLst>
        </pc:spChg>
        <pc:graphicFrameChg chg="add del mod">
          <ac:chgData name="Barney Lawrence" userId="993b92e47e495d54" providerId="LiveId" clId="{ECBAF477-C138-47EE-8CD7-9A9CB6BDE965}" dt="2022-09-19T12:16:11.703" v="1132"/>
          <ac:graphicFrameMkLst>
            <pc:docMk/>
            <pc:sldMk cId="2326581401" sldId="283"/>
            <ac:graphicFrameMk id="4" creationId="{EB3CE18C-60FA-3FDF-CFBA-3EB96CA6555A}"/>
          </ac:graphicFrameMkLst>
        </pc:graphicFrameChg>
        <pc:graphicFrameChg chg="add mod modGraphic">
          <ac:chgData name="Barney Lawrence" userId="993b92e47e495d54" providerId="LiveId" clId="{ECBAF477-C138-47EE-8CD7-9A9CB6BDE965}" dt="2022-09-19T15:04:39.317" v="1506" actId="207"/>
          <ac:graphicFrameMkLst>
            <pc:docMk/>
            <pc:sldMk cId="2326581401" sldId="283"/>
            <ac:graphicFrameMk id="5" creationId="{900BEE80-56F9-FB8C-7B35-757BCED9F0CB}"/>
          </ac:graphicFrameMkLst>
        </pc:graphicFrameChg>
      </pc:sldChg>
      <pc:sldChg chg="addSp delSp modSp add mod modAnim">
        <pc:chgData name="Barney Lawrence" userId="993b92e47e495d54" providerId="LiveId" clId="{ECBAF477-C138-47EE-8CD7-9A9CB6BDE965}" dt="2022-09-19T12:26:21.018" v="1194"/>
        <pc:sldMkLst>
          <pc:docMk/>
          <pc:sldMk cId="909384419" sldId="284"/>
        </pc:sldMkLst>
        <pc:spChg chg="add mod">
          <ac:chgData name="Barney Lawrence" userId="993b92e47e495d54" providerId="LiveId" clId="{ECBAF477-C138-47EE-8CD7-9A9CB6BDE965}" dt="2022-09-19T12:23:36.619" v="1176" actId="113"/>
          <ac:spMkLst>
            <pc:docMk/>
            <pc:sldMk cId="909384419" sldId="284"/>
            <ac:spMk id="3" creationId="{FDCF35C0-E6C0-2F10-3D31-B1B800CE048D}"/>
          </ac:spMkLst>
        </pc:spChg>
        <pc:spChg chg="mod">
          <ac:chgData name="Barney Lawrence" userId="993b92e47e495d54" providerId="LiveId" clId="{ECBAF477-C138-47EE-8CD7-9A9CB6BDE965}" dt="2022-09-19T12:21:44.065" v="1157" actId="1076"/>
          <ac:spMkLst>
            <pc:docMk/>
            <pc:sldMk cId="909384419" sldId="284"/>
            <ac:spMk id="7" creationId="{F6A19C17-9F27-74BE-0BBE-62ECE3E3D7ED}"/>
          </ac:spMkLst>
        </pc:spChg>
        <pc:graphicFrameChg chg="add del mod">
          <ac:chgData name="Barney Lawrence" userId="993b92e47e495d54" providerId="LiveId" clId="{ECBAF477-C138-47EE-8CD7-9A9CB6BDE965}" dt="2022-09-19T12:24:55.164" v="1184"/>
          <ac:graphicFrameMkLst>
            <pc:docMk/>
            <pc:sldMk cId="909384419" sldId="284"/>
            <ac:graphicFrameMk id="4" creationId="{534E79EF-A41E-8F6A-0EED-D69D988B1A1D}"/>
          </ac:graphicFrameMkLst>
        </pc:graphicFrameChg>
        <pc:graphicFrameChg chg="add del mod">
          <ac:chgData name="Barney Lawrence" userId="993b92e47e495d54" providerId="LiveId" clId="{ECBAF477-C138-47EE-8CD7-9A9CB6BDE965}" dt="2022-09-19T12:25:03.115" v="1187" actId="21"/>
          <ac:graphicFrameMkLst>
            <pc:docMk/>
            <pc:sldMk cId="909384419" sldId="284"/>
            <ac:graphicFrameMk id="6" creationId="{C213A9E0-E39C-3A56-097A-FC0639381EC5}"/>
          </ac:graphicFrameMkLst>
        </pc:graphicFrameChg>
        <pc:graphicFrameChg chg="add mod modGraphic">
          <ac:chgData name="Barney Lawrence" userId="993b92e47e495d54" providerId="LiveId" clId="{ECBAF477-C138-47EE-8CD7-9A9CB6BDE965}" dt="2022-09-19T12:26:02.843" v="1192" actId="1076"/>
          <ac:graphicFrameMkLst>
            <pc:docMk/>
            <pc:sldMk cId="909384419" sldId="284"/>
            <ac:graphicFrameMk id="8" creationId="{905AB0C6-B315-208B-37A2-69F0079F22BC}"/>
          </ac:graphicFrameMkLst>
        </pc:graphicFrameChg>
      </pc:sldChg>
      <pc:sldChg chg="add del">
        <pc:chgData name="Barney Lawrence" userId="993b92e47e495d54" providerId="LiveId" clId="{ECBAF477-C138-47EE-8CD7-9A9CB6BDE965}" dt="2022-09-19T12:19:14.286" v="1152"/>
        <pc:sldMkLst>
          <pc:docMk/>
          <pc:sldMk cId="1425724740" sldId="284"/>
        </pc:sldMkLst>
      </pc:sldChg>
      <pc:sldChg chg="new del">
        <pc:chgData name="Barney Lawrence" userId="993b92e47e495d54" providerId="LiveId" clId="{ECBAF477-C138-47EE-8CD7-9A9CB6BDE965}" dt="2022-09-19T12:18:50.834" v="1150" actId="680"/>
        <pc:sldMkLst>
          <pc:docMk/>
          <pc:sldMk cId="3779321953" sldId="284"/>
        </pc:sldMkLst>
      </pc:sldChg>
      <pc:sldChg chg="addSp delSp modSp new mod ord">
        <pc:chgData name="Barney Lawrence" userId="993b92e47e495d54" providerId="LiveId" clId="{ECBAF477-C138-47EE-8CD7-9A9CB6BDE965}" dt="2022-10-02T16:26:32.509" v="3072"/>
        <pc:sldMkLst>
          <pc:docMk/>
          <pc:sldMk cId="4146605598" sldId="285"/>
        </pc:sldMkLst>
        <pc:spChg chg="add mod">
          <ac:chgData name="Barney Lawrence" userId="993b92e47e495d54" providerId="LiveId" clId="{ECBAF477-C138-47EE-8CD7-9A9CB6BDE965}" dt="2022-10-02T16:04:32.270" v="2999" actId="1076"/>
          <ac:spMkLst>
            <pc:docMk/>
            <pc:sldMk cId="4146605598" sldId="285"/>
            <ac:spMk id="2" creationId="{46EADDA2-EC4E-E983-F947-4861A04D1987}"/>
          </ac:spMkLst>
        </pc:spChg>
        <pc:spChg chg="del">
          <ac:chgData name="Barney Lawrence" userId="993b92e47e495d54" providerId="LiveId" clId="{ECBAF477-C138-47EE-8CD7-9A9CB6BDE965}" dt="2022-09-19T13:15:50.337" v="1326" actId="478"/>
          <ac:spMkLst>
            <pc:docMk/>
            <pc:sldMk cId="4146605598" sldId="285"/>
            <ac:spMk id="2" creationId="{FB604A7F-2BE0-53CD-31BB-EB206963F018}"/>
          </ac:spMkLst>
        </pc:spChg>
        <pc:spChg chg="del">
          <ac:chgData name="Barney Lawrence" userId="993b92e47e495d54" providerId="LiveId" clId="{ECBAF477-C138-47EE-8CD7-9A9CB6BDE965}" dt="2022-09-19T13:15:48.253" v="1325" actId="478"/>
          <ac:spMkLst>
            <pc:docMk/>
            <pc:sldMk cId="4146605598" sldId="285"/>
            <ac:spMk id="3" creationId="{5F5B737E-9465-901A-D9A6-24E175ADAC18}"/>
          </ac:spMkLst>
        </pc:spChg>
        <pc:spChg chg="add del mod">
          <ac:chgData name="Barney Lawrence" userId="993b92e47e495d54" providerId="LiveId" clId="{ECBAF477-C138-47EE-8CD7-9A9CB6BDE965}" dt="2022-10-02T16:05:06.778" v="3009"/>
          <ac:spMkLst>
            <pc:docMk/>
            <pc:sldMk cId="4146605598" sldId="285"/>
            <ac:spMk id="3" creationId="{91A52EF6-63FB-108B-1C61-1257A15B3972}"/>
          </ac:spMkLst>
        </pc:spChg>
        <pc:spChg chg="add del">
          <ac:chgData name="Barney Lawrence" userId="993b92e47e495d54" providerId="LiveId" clId="{ECBAF477-C138-47EE-8CD7-9A9CB6BDE965}" dt="2022-09-19T13:17:10.804" v="1339"/>
          <ac:spMkLst>
            <pc:docMk/>
            <pc:sldMk cId="4146605598" sldId="285"/>
            <ac:spMk id="8" creationId="{7EE72215-79FA-A79B-7BCD-42695AADD080}"/>
          </ac:spMkLst>
        </pc:spChg>
        <pc:spChg chg="add del mod">
          <ac:chgData name="Barney Lawrence" userId="993b92e47e495d54" providerId="LiveId" clId="{ECBAF477-C138-47EE-8CD7-9A9CB6BDE965}" dt="2022-10-02T16:05:06.778" v="3009"/>
          <ac:spMkLst>
            <pc:docMk/>
            <pc:sldMk cId="4146605598" sldId="285"/>
            <ac:spMk id="8" creationId="{D314BB32-BF13-91D6-303B-B3C90D0319F2}"/>
          </ac:spMkLst>
        </pc:spChg>
        <pc:spChg chg="add del mod">
          <ac:chgData name="Barney Lawrence" userId="993b92e47e495d54" providerId="LiveId" clId="{ECBAF477-C138-47EE-8CD7-9A9CB6BDE965}" dt="2022-10-02T16:05:06.778" v="3009"/>
          <ac:spMkLst>
            <pc:docMk/>
            <pc:sldMk cId="4146605598" sldId="285"/>
            <ac:spMk id="9" creationId="{ACA26B49-CAEB-1295-7452-57092EE9E786}"/>
          </ac:spMkLst>
        </pc:spChg>
        <pc:spChg chg="add mod">
          <ac:chgData name="Barney Lawrence" userId="993b92e47e495d54" providerId="LiveId" clId="{ECBAF477-C138-47EE-8CD7-9A9CB6BDE965}" dt="2022-10-02T16:26:32.509" v="3072"/>
          <ac:spMkLst>
            <pc:docMk/>
            <pc:sldMk cId="4146605598" sldId="285"/>
            <ac:spMk id="13" creationId="{350346A7-DD87-EBE9-CDA1-04434CCF26B3}"/>
          </ac:spMkLst>
        </pc:spChg>
        <pc:picChg chg="add del mod">
          <ac:chgData name="Barney Lawrence" userId="993b92e47e495d54" providerId="LiveId" clId="{ECBAF477-C138-47EE-8CD7-9A9CB6BDE965}" dt="2022-10-02T16:04:50.824" v="3004" actId="1076"/>
          <ac:picMkLst>
            <pc:docMk/>
            <pc:sldMk cId="4146605598" sldId="285"/>
            <ac:picMk id="4" creationId="{07813173-D5C1-C92C-E9E4-5695FBC41C5B}"/>
          </ac:picMkLst>
        </pc:picChg>
        <pc:picChg chg="add mod">
          <ac:chgData name="Barney Lawrence" userId="993b92e47e495d54" providerId="LiveId" clId="{ECBAF477-C138-47EE-8CD7-9A9CB6BDE965}" dt="2022-09-19T13:19:35.301" v="1349" actId="1076"/>
          <ac:picMkLst>
            <pc:docMk/>
            <pc:sldMk cId="4146605598" sldId="285"/>
            <ac:picMk id="5" creationId="{39C7B591-B2F1-3F70-BF8A-C71A137BCC03}"/>
          </ac:picMkLst>
        </pc:picChg>
        <pc:picChg chg="add mod">
          <ac:chgData name="Barney Lawrence" userId="993b92e47e495d54" providerId="LiveId" clId="{ECBAF477-C138-47EE-8CD7-9A9CB6BDE965}" dt="2022-09-19T13:19:35.301" v="1349" actId="1076"/>
          <ac:picMkLst>
            <pc:docMk/>
            <pc:sldMk cId="4146605598" sldId="285"/>
            <ac:picMk id="6" creationId="{453C4C5B-053C-CC13-DB48-2B47D56C26C1}"/>
          </ac:picMkLst>
        </pc:picChg>
        <pc:picChg chg="add mod">
          <ac:chgData name="Barney Lawrence" userId="993b92e47e495d54" providerId="LiveId" clId="{ECBAF477-C138-47EE-8CD7-9A9CB6BDE965}" dt="2022-09-19T13:19:35.301" v="1349" actId="1076"/>
          <ac:picMkLst>
            <pc:docMk/>
            <pc:sldMk cId="4146605598" sldId="285"/>
            <ac:picMk id="7" creationId="{14A017F3-18B8-4BB9-8005-4AC3279390C4}"/>
          </ac:picMkLst>
        </pc:picChg>
        <pc:picChg chg="add del mod">
          <ac:chgData name="Barney Lawrence" userId="993b92e47e495d54" providerId="LiveId" clId="{ECBAF477-C138-47EE-8CD7-9A9CB6BDE965}" dt="2022-10-02T16:05:06.778" v="3009"/>
          <ac:picMkLst>
            <pc:docMk/>
            <pc:sldMk cId="4146605598" sldId="285"/>
            <ac:picMk id="10" creationId="{64D75251-516A-15B3-8141-A56A44731419}"/>
          </ac:picMkLst>
        </pc:picChg>
        <pc:picChg chg="add del mod">
          <ac:chgData name="Barney Lawrence" userId="993b92e47e495d54" providerId="LiveId" clId="{ECBAF477-C138-47EE-8CD7-9A9CB6BDE965}" dt="2022-10-02T16:05:06.778" v="3009"/>
          <ac:picMkLst>
            <pc:docMk/>
            <pc:sldMk cId="4146605598" sldId="285"/>
            <ac:picMk id="11" creationId="{408A793C-C190-6AEB-0778-1E6ECDE9D1B8}"/>
          </ac:picMkLst>
        </pc:picChg>
        <pc:picChg chg="add del mod">
          <ac:chgData name="Barney Lawrence" userId="993b92e47e495d54" providerId="LiveId" clId="{ECBAF477-C138-47EE-8CD7-9A9CB6BDE965}" dt="2022-10-02T16:05:06.778" v="3009"/>
          <ac:picMkLst>
            <pc:docMk/>
            <pc:sldMk cId="4146605598" sldId="285"/>
            <ac:picMk id="12" creationId="{DA9BCBA6-3D50-44FB-4282-AA0298B327DB}"/>
          </ac:picMkLst>
        </pc:picChg>
        <pc:picChg chg="add mod">
          <ac:chgData name="Barney Lawrence" userId="993b92e47e495d54" providerId="LiveId" clId="{ECBAF477-C138-47EE-8CD7-9A9CB6BDE965}" dt="2022-10-02T16:04:27.197" v="2998" actId="1076"/>
          <ac:picMkLst>
            <pc:docMk/>
            <pc:sldMk cId="4146605598" sldId="285"/>
            <ac:picMk id="5124" creationId="{7FA78B26-9DBD-9ABC-1742-AF1E33A7E6DB}"/>
          </ac:picMkLst>
        </pc:picChg>
        <pc:picChg chg="add mod">
          <ac:chgData name="Barney Lawrence" userId="993b92e47e495d54" providerId="LiveId" clId="{ECBAF477-C138-47EE-8CD7-9A9CB6BDE965}" dt="2022-10-02T16:05:02.422" v="3007" actId="1076"/>
          <ac:picMkLst>
            <pc:docMk/>
            <pc:sldMk cId="4146605598" sldId="285"/>
            <ac:picMk id="5126" creationId="{4C55DF1B-1248-BDAA-88A5-27C09657E5D9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5:21:42.438" v="2760" actId="1076"/>
        <pc:sldMkLst>
          <pc:docMk/>
          <pc:sldMk cId="3142029222" sldId="286"/>
        </pc:sldMkLst>
        <pc:spChg chg="del">
          <ac:chgData name="Barney Lawrence" userId="993b92e47e495d54" providerId="LiveId" clId="{ECBAF477-C138-47EE-8CD7-9A9CB6BDE965}" dt="2022-09-19T14:12:23.289" v="1372" actId="478"/>
          <ac:spMkLst>
            <pc:docMk/>
            <pc:sldMk cId="3142029222" sldId="286"/>
            <ac:spMk id="2" creationId="{8CC5C6C7-1111-B599-ECE7-A6CA976169AE}"/>
          </ac:spMkLst>
        </pc:spChg>
        <pc:spChg chg="del">
          <ac:chgData name="Barney Lawrence" userId="993b92e47e495d54" providerId="LiveId" clId="{ECBAF477-C138-47EE-8CD7-9A9CB6BDE965}" dt="2022-09-19T14:12:25.597" v="1373" actId="478"/>
          <ac:spMkLst>
            <pc:docMk/>
            <pc:sldMk cId="3142029222" sldId="286"/>
            <ac:spMk id="3" creationId="{B9A3B126-F7AB-2F59-1E21-68AB44161013}"/>
          </ac:spMkLst>
        </pc:spChg>
        <pc:spChg chg="add mod">
          <ac:chgData name="Barney Lawrence" userId="993b92e47e495d54" providerId="LiveId" clId="{ECBAF477-C138-47EE-8CD7-9A9CB6BDE965}" dt="2022-10-01T15:21:42.438" v="2760" actId="1076"/>
          <ac:spMkLst>
            <pc:docMk/>
            <pc:sldMk cId="3142029222" sldId="286"/>
            <ac:spMk id="6" creationId="{FC7A6FA7-9AC2-F3C3-A1BD-C5D1FF704B76}"/>
          </ac:spMkLst>
        </pc:spChg>
        <pc:spChg chg="add">
          <ac:chgData name="Barney Lawrence" userId="993b92e47e495d54" providerId="LiveId" clId="{ECBAF477-C138-47EE-8CD7-9A9CB6BDE965}" dt="2022-10-01T14:18:31.498" v="2701" actId="26606"/>
          <ac:spMkLst>
            <pc:docMk/>
            <pc:sldMk cId="3142029222" sldId="286"/>
            <ac:spMk id="11" creationId="{1DB7C82F-AB7E-4F0C-B829-FA1B9C415180}"/>
          </ac:spMkLst>
        </pc:spChg>
        <pc:picChg chg="add mod ord">
          <ac:chgData name="Barney Lawrence" userId="993b92e47e495d54" providerId="LiveId" clId="{ECBAF477-C138-47EE-8CD7-9A9CB6BDE965}" dt="2022-10-01T14:18:31.498" v="2701" actId="26606"/>
          <ac:picMkLst>
            <pc:docMk/>
            <pc:sldMk cId="3142029222" sldId="286"/>
            <ac:picMk id="5" creationId="{2C072919-C5D6-94F8-0BDE-1E70DFD5819B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5:22:04.360" v="2763" actId="1076"/>
        <pc:sldMkLst>
          <pc:docMk/>
          <pc:sldMk cId="1984968457" sldId="287"/>
        </pc:sldMkLst>
        <pc:spChg chg="del">
          <ac:chgData name="Barney Lawrence" userId="993b92e47e495d54" providerId="LiveId" clId="{ECBAF477-C138-47EE-8CD7-9A9CB6BDE965}" dt="2022-09-19T14:14:40.837" v="1403" actId="478"/>
          <ac:spMkLst>
            <pc:docMk/>
            <pc:sldMk cId="1984968457" sldId="287"/>
            <ac:spMk id="2" creationId="{8D9B7E04-D127-7431-CD2F-ECB70403885C}"/>
          </ac:spMkLst>
        </pc:spChg>
        <pc:spChg chg="del">
          <ac:chgData name="Barney Lawrence" userId="993b92e47e495d54" providerId="LiveId" clId="{ECBAF477-C138-47EE-8CD7-9A9CB6BDE965}" dt="2022-09-19T14:14:43.334" v="1404" actId="478"/>
          <ac:spMkLst>
            <pc:docMk/>
            <pc:sldMk cId="1984968457" sldId="287"/>
            <ac:spMk id="3" creationId="{221BCC67-FEA6-65EF-A3E0-A5DA3361D104}"/>
          </ac:spMkLst>
        </pc:spChg>
        <pc:spChg chg="add mod">
          <ac:chgData name="Barney Lawrence" userId="993b92e47e495d54" providerId="LiveId" clId="{ECBAF477-C138-47EE-8CD7-9A9CB6BDE965}" dt="2022-10-01T15:22:04.360" v="2763" actId="1076"/>
          <ac:spMkLst>
            <pc:docMk/>
            <pc:sldMk cId="1984968457" sldId="287"/>
            <ac:spMk id="6" creationId="{608EA6FD-F64A-D806-7D4B-F39A2C7246C9}"/>
          </ac:spMkLst>
        </pc:spChg>
        <pc:spChg chg="add">
          <ac:chgData name="Barney Lawrence" userId="993b92e47e495d54" providerId="LiveId" clId="{ECBAF477-C138-47EE-8CD7-9A9CB6BDE965}" dt="2022-10-01T14:18:42.754" v="2702" actId="26606"/>
          <ac:spMkLst>
            <pc:docMk/>
            <pc:sldMk cId="1984968457" sldId="287"/>
            <ac:spMk id="11" creationId="{E49CC64F-7275-4E33-961B-0C5CDC439875}"/>
          </ac:spMkLst>
        </pc:spChg>
        <pc:picChg chg="add mod ord">
          <ac:chgData name="Barney Lawrence" userId="993b92e47e495d54" providerId="LiveId" clId="{ECBAF477-C138-47EE-8CD7-9A9CB6BDE965}" dt="2022-10-01T14:18:42.754" v="2702" actId="26606"/>
          <ac:picMkLst>
            <pc:docMk/>
            <pc:sldMk cId="1984968457" sldId="287"/>
            <ac:picMk id="5" creationId="{D787661B-1E21-CA28-4E07-38215DAD36C1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5:22:24.509" v="2765" actId="1076"/>
        <pc:sldMkLst>
          <pc:docMk/>
          <pc:sldMk cId="535781843" sldId="288"/>
        </pc:sldMkLst>
        <pc:spChg chg="del">
          <ac:chgData name="Barney Lawrence" userId="993b92e47e495d54" providerId="LiveId" clId="{ECBAF477-C138-47EE-8CD7-9A9CB6BDE965}" dt="2022-09-19T14:16:46.605" v="1420" actId="478"/>
          <ac:spMkLst>
            <pc:docMk/>
            <pc:sldMk cId="535781843" sldId="288"/>
            <ac:spMk id="2" creationId="{FEFC2130-BD3F-E9ED-F7AA-7064D8595563}"/>
          </ac:spMkLst>
        </pc:spChg>
        <pc:spChg chg="del">
          <ac:chgData name="Barney Lawrence" userId="993b92e47e495d54" providerId="LiveId" clId="{ECBAF477-C138-47EE-8CD7-9A9CB6BDE965}" dt="2022-09-19T14:16:44.046" v="1419" actId="478"/>
          <ac:spMkLst>
            <pc:docMk/>
            <pc:sldMk cId="535781843" sldId="288"/>
            <ac:spMk id="3" creationId="{7DCCC85F-2B42-5853-4A51-B0A2BFD925F5}"/>
          </ac:spMkLst>
        </pc:spChg>
        <pc:spChg chg="add mod">
          <ac:chgData name="Barney Lawrence" userId="993b92e47e495d54" providerId="LiveId" clId="{ECBAF477-C138-47EE-8CD7-9A9CB6BDE965}" dt="2022-10-01T15:22:24.509" v="2765" actId="1076"/>
          <ac:spMkLst>
            <pc:docMk/>
            <pc:sldMk cId="535781843" sldId="288"/>
            <ac:spMk id="6" creationId="{347F5385-9B36-BA34-DDD4-8A7FC1A16102}"/>
          </ac:spMkLst>
        </pc:spChg>
        <pc:spChg chg="add del">
          <ac:chgData name="Barney Lawrence" userId="993b92e47e495d54" providerId="LiveId" clId="{ECBAF477-C138-47EE-8CD7-9A9CB6BDE965}" dt="2022-10-01T14:20:28.313" v="2707" actId="26606"/>
          <ac:spMkLst>
            <pc:docMk/>
            <pc:sldMk cId="535781843" sldId="288"/>
            <ac:spMk id="11" creationId="{BCC55ACC-A2F6-403C-A3A4-D59B3734D45F}"/>
          </ac:spMkLst>
        </pc:spChg>
        <pc:spChg chg="add">
          <ac:chgData name="Barney Lawrence" userId="993b92e47e495d54" providerId="LiveId" clId="{ECBAF477-C138-47EE-8CD7-9A9CB6BDE965}" dt="2022-10-01T14:20:28.313" v="2707" actId="26606"/>
          <ac:spMkLst>
            <pc:docMk/>
            <pc:sldMk cId="535781843" sldId="288"/>
            <ac:spMk id="16" creationId="{E49CC64F-7275-4E33-961B-0C5CDC439875}"/>
          </ac:spMkLst>
        </pc:spChg>
        <pc:picChg chg="add mod ord">
          <ac:chgData name="Barney Lawrence" userId="993b92e47e495d54" providerId="LiveId" clId="{ECBAF477-C138-47EE-8CD7-9A9CB6BDE965}" dt="2022-10-01T14:20:28.313" v="2707" actId="26606"/>
          <ac:picMkLst>
            <pc:docMk/>
            <pc:sldMk cId="535781843" sldId="288"/>
            <ac:picMk id="5" creationId="{659B4EA9-B307-6051-B4B6-F5CC9D4E5191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4:22:14.118" v="2744" actId="1076"/>
        <pc:sldMkLst>
          <pc:docMk/>
          <pc:sldMk cId="3507936811" sldId="289"/>
        </pc:sldMkLst>
        <pc:spChg chg="add mod">
          <ac:chgData name="Barney Lawrence" userId="993b92e47e495d54" providerId="LiveId" clId="{ECBAF477-C138-47EE-8CD7-9A9CB6BDE965}" dt="2022-10-01T14:22:14.118" v="2744" actId="1076"/>
          <ac:spMkLst>
            <pc:docMk/>
            <pc:sldMk cId="3507936811" sldId="289"/>
            <ac:spMk id="2" creationId="{26C23DDC-97CE-7512-A1D6-734D56CD45E3}"/>
          </ac:spMkLst>
        </pc:spChg>
        <pc:spChg chg="del">
          <ac:chgData name="Barney Lawrence" userId="993b92e47e495d54" providerId="LiveId" clId="{ECBAF477-C138-47EE-8CD7-9A9CB6BDE965}" dt="2022-09-19T14:19:13.715" v="1437" actId="478"/>
          <ac:spMkLst>
            <pc:docMk/>
            <pc:sldMk cId="3507936811" sldId="289"/>
            <ac:spMk id="2" creationId="{CD0FC90C-6698-E104-E7DF-E56E4189F4DC}"/>
          </ac:spMkLst>
        </pc:spChg>
        <pc:spChg chg="del">
          <ac:chgData name="Barney Lawrence" userId="993b92e47e495d54" providerId="LiveId" clId="{ECBAF477-C138-47EE-8CD7-9A9CB6BDE965}" dt="2022-09-19T14:19:11.538" v="1436" actId="478"/>
          <ac:spMkLst>
            <pc:docMk/>
            <pc:sldMk cId="3507936811" sldId="289"/>
            <ac:spMk id="3" creationId="{A8DA9296-42BB-6598-058C-3C0C19FAF3F1}"/>
          </ac:spMkLst>
        </pc:spChg>
        <pc:spChg chg="add del mod ord">
          <ac:chgData name="Barney Lawrence" userId="993b92e47e495d54" providerId="LiveId" clId="{ECBAF477-C138-47EE-8CD7-9A9CB6BDE965}" dt="2022-10-01T14:21:27.021" v="2711" actId="478"/>
          <ac:spMkLst>
            <pc:docMk/>
            <pc:sldMk cId="3507936811" sldId="289"/>
            <ac:spMk id="6" creationId="{B33B7B02-D548-1148-C9F3-F9F0456207DD}"/>
          </ac:spMkLst>
        </pc:spChg>
        <pc:spChg chg="add">
          <ac:chgData name="Barney Lawrence" userId="993b92e47e495d54" providerId="LiveId" clId="{ECBAF477-C138-47EE-8CD7-9A9CB6BDE965}" dt="2022-10-01T14:20:54.794" v="2708" actId="26606"/>
          <ac:spMkLst>
            <pc:docMk/>
            <pc:sldMk cId="3507936811" sldId="289"/>
            <ac:spMk id="13" creationId="{2C6334C2-F73F-4B3B-A626-DD5F69DF6ED0}"/>
          </ac:spMkLst>
        </pc:spChg>
        <pc:picChg chg="add del mod">
          <ac:chgData name="Barney Lawrence" userId="993b92e47e495d54" providerId="LiveId" clId="{ECBAF477-C138-47EE-8CD7-9A9CB6BDE965}" dt="2022-09-19T14:20:41.431" v="1445" actId="478"/>
          <ac:picMkLst>
            <pc:docMk/>
            <pc:sldMk cId="3507936811" sldId="289"/>
            <ac:picMk id="5" creationId="{5CB3B160-CD61-CF82-FA17-CE1FD1A8462D}"/>
          </ac:picMkLst>
        </pc:picChg>
        <pc:picChg chg="add mod ord">
          <ac:chgData name="Barney Lawrence" userId="993b92e47e495d54" providerId="LiveId" clId="{ECBAF477-C138-47EE-8CD7-9A9CB6BDE965}" dt="2022-10-01T14:20:54.794" v="2708" actId="26606"/>
          <ac:picMkLst>
            <pc:docMk/>
            <pc:sldMk cId="3507936811" sldId="289"/>
            <ac:picMk id="8" creationId="{F958EABD-A9C3-0F60-9A82-B74C2F825945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5:20:11.279" v="2752" actId="1076"/>
        <pc:sldMkLst>
          <pc:docMk/>
          <pc:sldMk cId="3159204407" sldId="290"/>
        </pc:sldMkLst>
        <pc:spChg chg="del">
          <ac:chgData name="Barney Lawrence" userId="993b92e47e495d54" providerId="LiveId" clId="{ECBAF477-C138-47EE-8CD7-9A9CB6BDE965}" dt="2022-09-19T15:13:48.318" v="1513" actId="478"/>
          <ac:spMkLst>
            <pc:docMk/>
            <pc:sldMk cId="3159204407" sldId="290"/>
            <ac:spMk id="2" creationId="{52B2E5B3-DE91-38A5-F614-D77F601BFB4F}"/>
          </ac:spMkLst>
        </pc:spChg>
        <pc:spChg chg="del">
          <ac:chgData name="Barney Lawrence" userId="993b92e47e495d54" providerId="LiveId" clId="{ECBAF477-C138-47EE-8CD7-9A9CB6BDE965}" dt="2022-09-19T15:12:44.165" v="1508" actId="931"/>
          <ac:spMkLst>
            <pc:docMk/>
            <pc:sldMk cId="3159204407" sldId="290"/>
            <ac:spMk id="3" creationId="{0FF64EE6-653C-76C5-410A-66BED03B3A2D}"/>
          </ac:spMkLst>
        </pc:spChg>
        <pc:spChg chg="add del mod">
          <ac:chgData name="Barney Lawrence" userId="993b92e47e495d54" providerId="LiveId" clId="{ECBAF477-C138-47EE-8CD7-9A9CB6BDE965}" dt="2022-09-19T15:13:42.976" v="1512" actId="478"/>
          <ac:spMkLst>
            <pc:docMk/>
            <pc:sldMk cId="3159204407" sldId="290"/>
            <ac:spMk id="9" creationId="{2184A444-D04C-A37F-C63C-DBB04FF19CA0}"/>
          </ac:spMkLst>
        </pc:spChg>
        <pc:spChg chg="add mod">
          <ac:chgData name="Barney Lawrence" userId="993b92e47e495d54" providerId="LiveId" clId="{ECBAF477-C138-47EE-8CD7-9A9CB6BDE965}" dt="2022-10-01T15:20:11.279" v="2752" actId="1076"/>
          <ac:spMkLst>
            <pc:docMk/>
            <pc:sldMk cId="3159204407" sldId="290"/>
            <ac:spMk id="10" creationId="{49E09602-9EA0-5FEA-F096-281060FDEB78}"/>
          </ac:spMkLst>
        </pc:spChg>
        <pc:spChg chg="add">
          <ac:chgData name="Barney Lawrence" userId="993b92e47e495d54" providerId="LiveId" clId="{ECBAF477-C138-47EE-8CD7-9A9CB6BDE965}" dt="2022-10-01T15:19:42.386" v="2748" actId="26606"/>
          <ac:spMkLst>
            <pc:docMk/>
            <pc:sldMk cId="3159204407" sldId="290"/>
            <ac:spMk id="15" creationId="{1DB7C82F-AB7E-4F0C-B829-FA1B9C415180}"/>
          </ac:spMkLst>
        </pc:spChg>
        <pc:picChg chg="add del mod">
          <ac:chgData name="Barney Lawrence" userId="993b92e47e495d54" providerId="LiveId" clId="{ECBAF477-C138-47EE-8CD7-9A9CB6BDE965}" dt="2022-09-19T15:13:40.125" v="1511" actId="478"/>
          <ac:picMkLst>
            <pc:docMk/>
            <pc:sldMk cId="3159204407" sldId="290"/>
            <ac:picMk id="5" creationId="{14DAC13D-6AB0-A33D-FB26-7A7370220A89}"/>
          </ac:picMkLst>
        </pc:picChg>
        <pc:picChg chg="add mod ord">
          <ac:chgData name="Barney Lawrence" userId="993b92e47e495d54" providerId="LiveId" clId="{ECBAF477-C138-47EE-8CD7-9A9CB6BDE965}" dt="2022-10-01T15:19:42.386" v="2748" actId="26606"/>
          <ac:picMkLst>
            <pc:docMk/>
            <pc:sldMk cId="3159204407" sldId="290"/>
            <ac:picMk id="7" creationId="{436EEFD6-8642-4063-630B-078309FFBF06}"/>
          </ac:picMkLst>
        </pc:picChg>
      </pc:sldChg>
      <pc:sldChg chg="delSp modSp add mod delAnim modAnim">
        <pc:chgData name="Barney Lawrence" userId="993b92e47e495d54" providerId="LiveId" clId="{ECBAF477-C138-47EE-8CD7-9A9CB6BDE965}" dt="2022-09-19T15:17:15.179" v="1531"/>
        <pc:sldMkLst>
          <pc:docMk/>
          <pc:sldMk cId="2342189729" sldId="291"/>
        </pc:sldMkLst>
        <pc:spChg chg="mod">
          <ac:chgData name="Barney Lawrence" userId="993b92e47e495d54" providerId="LiveId" clId="{ECBAF477-C138-47EE-8CD7-9A9CB6BDE965}" dt="2022-09-19T15:16:57.700" v="1529" actId="113"/>
          <ac:spMkLst>
            <pc:docMk/>
            <pc:sldMk cId="2342189729" sldId="291"/>
            <ac:spMk id="3" creationId="{FDCF35C0-E6C0-2F10-3D31-B1B800CE048D}"/>
          </ac:spMkLst>
        </pc:spChg>
        <pc:graphicFrameChg chg="del">
          <ac:chgData name="Barney Lawrence" userId="993b92e47e495d54" providerId="LiveId" clId="{ECBAF477-C138-47EE-8CD7-9A9CB6BDE965}" dt="2022-09-19T15:16:48.260" v="1528" actId="478"/>
          <ac:graphicFrameMkLst>
            <pc:docMk/>
            <pc:sldMk cId="2342189729" sldId="291"/>
            <ac:graphicFrameMk id="5" creationId="{DF03E49C-5479-91DE-E468-3DBB05869793}"/>
          </ac:graphicFrameMkLst>
        </pc:graphicFrameChg>
      </pc:sldChg>
      <pc:sldChg chg="addSp delSp modSp new mod modAnim">
        <pc:chgData name="Barney Lawrence" userId="993b92e47e495d54" providerId="LiveId" clId="{ECBAF477-C138-47EE-8CD7-9A9CB6BDE965}" dt="2022-09-19T15:42:14.959" v="1598" actId="20578"/>
        <pc:sldMkLst>
          <pc:docMk/>
          <pc:sldMk cId="3877388902" sldId="292"/>
        </pc:sldMkLst>
        <pc:spChg chg="del">
          <ac:chgData name="Barney Lawrence" userId="993b92e47e495d54" providerId="LiveId" clId="{ECBAF477-C138-47EE-8CD7-9A9CB6BDE965}" dt="2022-09-19T15:25:23.276" v="1534" actId="478"/>
          <ac:spMkLst>
            <pc:docMk/>
            <pc:sldMk cId="3877388902" sldId="292"/>
            <ac:spMk id="2" creationId="{C4EA7538-A209-90D8-065C-82731E69F9CE}"/>
          </ac:spMkLst>
        </pc:spChg>
        <pc:spChg chg="del">
          <ac:chgData name="Barney Lawrence" userId="993b92e47e495d54" providerId="LiveId" clId="{ECBAF477-C138-47EE-8CD7-9A9CB6BDE965}" dt="2022-09-19T15:25:19.315" v="1533" actId="478"/>
          <ac:spMkLst>
            <pc:docMk/>
            <pc:sldMk cId="3877388902" sldId="292"/>
            <ac:spMk id="3" creationId="{01572730-1EFF-7949-AF2D-15316EFA187F}"/>
          </ac:spMkLst>
        </pc:spChg>
        <pc:spChg chg="add mod">
          <ac:chgData name="Barney Lawrence" userId="993b92e47e495d54" providerId="LiveId" clId="{ECBAF477-C138-47EE-8CD7-9A9CB6BDE965}" dt="2022-09-19T15:42:14.959" v="1598" actId="20578"/>
          <ac:spMkLst>
            <pc:docMk/>
            <pc:sldMk cId="3877388902" sldId="292"/>
            <ac:spMk id="9" creationId="{B1F78098-6F6F-D931-0321-B11C9801E7FF}"/>
          </ac:spMkLst>
        </pc:spChg>
        <pc:graphicFrameChg chg="add del mod">
          <ac:chgData name="Barney Lawrence" userId="993b92e47e495d54" providerId="LiveId" clId="{ECBAF477-C138-47EE-8CD7-9A9CB6BDE965}" dt="2022-09-19T15:25:27.810" v="1538"/>
          <ac:graphicFrameMkLst>
            <pc:docMk/>
            <pc:sldMk cId="3877388902" sldId="292"/>
            <ac:graphicFrameMk id="4" creationId="{DB70EC08-1FE6-9B7B-5837-37F38C8A8931}"/>
          </ac:graphicFrameMkLst>
        </pc:graphicFrameChg>
        <pc:graphicFrameChg chg="add mod">
          <ac:chgData name="Barney Lawrence" userId="993b92e47e495d54" providerId="LiveId" clId="{ECBAF477-C138-47EE-8CD7-9A9CB6BDE965}" dt="2022-09-19T15:25:37.730" v="1540" actId="1076"/>
          <ac:graphicFrameMkLst>
            <pc:docMk/>
            <pc:sldMk cId="3877388902" sldId="292"/>
            <ac:graphicFrameMk id="5" creationId="{8DB8450C-61E8-1C2E-80B0-1956563E4CC0}"/>
          </ac:graphicFrameMkLst>
        </pc:graphicFrameChg>
        <pc:graphicFrameChg chg="add del mod">
          <ac:chgData name="Barney Lawrence" userId="993b92e47e495d54" providerId="LiveId" clId="{ECBAF477-C138-47EE-8CD7-9A9CB6BDE965}" dt="2022-09-19T15:26:24.031" v="1544"/>
          <ac:graphicFrameMkLst>
            <pc:docMk/>
            <pc:sldMk cId="3877388902" sldId="292"/>
            <ac:graphicFrameMk id="6" creationId="{C5DA7D8D-04B4-CDB2-CEAD-0D8AE68CE974}"/>
          </ac:graphicFrameMkLst>
        </pc:graphicFrameChg>
        <pc:graphicFrameChg chg="add mod modGraphic">
          <ac:chgData name="Barney Lawrence" userId="993b92e47e495d54" providerId="LiveId" clId="{ECBAF477-C138-47EE-8CD7-9A9CB6BDE965}" dt="2022-09-19T15:27:41.860" v="1552" actId="14100"/>
          <ac:graphicFrameMkLst>
            <pc:docMk/>
            <pc:sldMk cId="3877388902" sldId="292"/>
            <ac:graphicFrameMk id="7" creationId="{BDCB0651-4EBF-D195-00ED-29CA2FABA74E}"/>
          </ac:graphicFrameMkLst>
        </pc:graphicFrameChg>
      </pc:sldChg>
      <pc:sldChg chg="addSp delSp modSp add mod modAnim">
        <pc:chgData name="Barney Lawrence" userId="993b92e47e495d54" providerId="LiveId" clId="{ECBAF477-C138-47EE-8CD7-9A9CB6BDE965}" dt="2022-09-19T15:51:05.887" v="1647" actId="20577"/>
        <pc:sldMkLst>
          <pc:docMk/>
          <pc:sldMk cId="2630281632" sldId="293"/>
        </pc:sldMkLst>
        <pc:spChg chg="add mod">
          <ac:chgData name="Barney Lawrence" userId="993b92e47e495d54" providerId="LiveId" clId="{ECBAF477-C138-47EE-8CD7-9A9CB6BDE965}" dt="2022-09-19T15:51:05.887" v="1647" actId="20577"/>
          <ac:spMkLst>
            <pc:docMk/>
            <pc:sldMk cId="2630281632" sldId="293"/>
            <ac:spMk id="3" creationId="{A619E8DE-3761-639B-58B2-ED98FD78E8A8}"/>
          </ac:spMkLst>
        </pc:spChg>
        <pc:spChg chg="del mod">
          <ac:chgData name="Barney Lawrence" userId="993b92e47e495d54" providerId="LiveId" clId="{ECBAF477-C138-47EE-8CD7-9A9CB6BDE965}" dt="2022-09-19T15:32:02.905" v="1571" actId="478"/>
          <ac:spMkLst>
            <pc:docMk/>
            <pc:sldMk cId="2630281632" sldId="293"/>
            <ac:spMk id="9" creationId="{B1F78098-6F6F-D931-0321-B11C9801E7FF}"/>
          </ac:spMkLst>
        </pc:spChg>
        <pc:graphicFrameChg chg="add mod modGraphic">
          <ac:chgData name="Barney Lawrence" userId="993b92e47e495d54" providerId="LiveId" clId="{ECBAF477-C138-47EE-8CD7-9A9CB6BDE965}" dt="2022-09-19T15:35:34.121" v="1579" actId="255"/>
          <ac:graphicFrameMkLst>
            <pc:docMk/>
            <pc:sldMk cId="2630281632" sldId="293"/>
            <ac:graphicFrameMk id="4" creationId="{4A9FB575-3EE4-3D29-6C0A-0C3FF47C06CD}"/>
          </ac:graphicFrameMkLst>
        </pc:graphicFrameChg>
        <pc:graphicFrameChg chg="add del mod">
          <ac:chgData name="Barney Lawrence" userId="993b92e47e495d54" providerId="LiveId" clId="{ECBAF477-C138-47EE-8CD7-9A9CB6BDE965}" dt="2022-09-19T15:36:45.423" v="1581"/>
          <ac:graphicFrameMkLst>
            <pc:docMk/>
            <pc:sldMk cId="2630281632" sldId="293"/>
            <ac:graphicFrameMk id="6" creationId="{52E77CBD-38A9-51E3-584C-F2AAEDB5B3E5}"/>
          </ac:graphicFrameMkLst>
        </pc:graphicFrameChg>
        <pc:graphicFrameChg chg="mod modGraphic">
          <ac:chgData name="Barney Lawrence" userId="993b92e47e495d54" providerId="LiveId" clId="{ECBAF477-C138-47EE-8CD7-9A9CB6BDE965}" dt="2022-09-19T15:32:42.617" v="1574" actId="207"/>
          <ac:graphicFrameMkLst>
            <pc:docMk/>
            <pc:sldMk cId="2630281632" sldId="293"/>
            <ac:graphicFrameMk id="7" creationId="{BDCB0651-4EBF-D195-00ED-29CA2FABA74E}"/>
          </ac:graphicFrameMkLst>
        </pc:graphicFrameChg>
      </pc:sldChg>
      <pc:sldChg chg="addSp delSp modSp add mod modTransition modAnim">
        <pc:chgData name="Barney Lawrence" userId="993b92e47e495d54" providerId="LiveId" clId="{ECBAF477-C138-47EE-8CD7-9A9CB6BDE965}" dt="2022-10-01T19:02:56.626" v="2905" actId="207"/>
        <pc:sldMkLst>
          <pc:docMk/>
          <pc:sldMk cId="1908404507" sldId="294"/>
        </pc:sldMkLst>
        <pc:spChg chg="mod">
          <ac:chgData name="Barney Lawrence" userId="993b92e47e495d54" providerId="LiveId" clId="{ECBAF477-C138-47EE-8CD7-9A9CB6BDE965}" dt="2022-09-19T15:52:38.444" v="1648" actId="1076"/>
          <ac:spMkLst>
            <pc:docMk/>
            <pc:sldMk cId="1908404507" sldId="294"/>
            <ac:spMk id="3" creationId="{A619E8DE-3761-639B-58B2-ED98FD78E8A8}"/>
          </ac:spMkLst>
        </pc:spChg>
        <pc:spChg chg="add del mod">
          <ac:chgData name="Barney Lawrence" userId="993b92e47e495d54" providerId="LiveId" clId="{ECBAF477-C138-47EE-8CD7-9A9CB6BDE965}" dt="2022-09-19T15:37:34.931" v="1586" actId="478"/>
          <ac:spMkLst>
            <pc:docMk/>
            <pc:sldMk cId="1908404507" sldId="294"/>
            <ac:spMk id="6" creationId="{F5FB7B42-4B96-1BA9-894B-2E9D89F16087}"/>
          </ac:spMkLst>
        </pc:spChg>
        <pc:spChg chg="add mod">
          <ac:chgData name="Barney Lawrence" userId="993b92e47e495d54" providerId="LiveId" clId="{ECBAF477-C138-47EE-8CD7-9A9CB6BDE965}" dt="2022-09-19T15:52:43.817" v="1650" actId="20577"/>
          <ac:spMkLst>
            <pc:docMk/>
            <pc:sldMk cId="1908404507" sldId="294"/>
            <ac:spMk id="9" creationId="{6526AEAB-36B8-5FFF-4B18-4E2D13487C94}"/>
          </ac:spMkLst>
        </pc:spChg>
        <pc:graphicFrameChg chg="mod modGraphic">
          <ac:chgData name="Barney Lawrence" userId="993b92e47e495d54" providerId="LiveId" clId="{ECBAF477-C138-47EE-8CD7-9A9CB6BDE965}" dt="2022-10-01T19:02:56.626" v="2905" actId="207"/>
          <ac:graphicFrameMkLst>
            <pc:docMk/>
            <pc:sldMk cId="1908404507" sldId="294"/>
            <ac:graphicFrameMk id="4" creationId="{4A9FB575-3EE4-3D29-6C0A-0C3FF47C06CD}"/>
          </ac:graphicFrameMkLst>
        </pc:graphicFrameChg>
        <pc:graphicFrameChg chg="del">
          <ac:chgData name="Barney Lawrence" userId="993b92e47e495d54" providerId="LiveId" clId="{ECBAF477-C138-47EE-8CD7-9A9CB6BDE965}" dt="2022-09-19T15:38:28.670" v="1593" actId="478"/>
          <ac:graphicFrameMkLst>
            <pc:docMk/>
            <pc:sldMk cId="1908404507" sldId="294"/>
            <ac:graphicFrameMk id="7" creationId="{BDCB0651-4EBF-D195-00ED-29CA2FABA74E}"/>
          </ac:graphicFrameMkLst>
        </pc:graphicFrameChg>
        <pc:graphicFrameChg chg="add del mod">
          <ac:chgData name="Barney Lawrence" userId="993b92e47e495d54" providerId="LiveId" clId="{ECBAF477-C138-47EE-8CD7-9A9CB6BDE965}" dt="2022-09-19T15:44:25.018" v="1608"/>
          <ac:graphicFrameMkLst>
            <pc:docMk/>
            <pc:sldMk cId="1908404507" sldId="294"/>
            <ac:graphicFrameMk id="10" creationId="{9368DF50-94F9-2697-8F7B-328394C9599F}"/>
          </ac:graphicFrameMkLst>
        </pc:graphicFrameChg>
        <pc:graphicFrameChg chg="add mod modGraphic">
          <ac:chgData name="Barney Lawrence" userId="993b92e47e495d54" providerId="LiveId" clId="{ECBAF477-C138-47EE-8CD7-9A9CB6BDE965}" dt="2022-09-19T15:48:59.522" v="1631" actId="1076"/>
          <ac:graphicFrameMkLst>
            <pc:docMk/>
            <pc:sldMk cId="1908404507" sldId="294"/>
            <ac:graphicFrameMk id="11" creationId="{F9CE6E7B-2766-F2F1-B274-0E608EBB9CC3}"/>
          </ac:graphicFrameMkLst>
        </pc:graphicFrameChg>
      </pc:sldChg>
      <pc:sldChg chg="addSp delSp modSp add mod delAnim modAnim">
        <pc:chgData name="Barney Lawrence" userId="993b92e47e495d54" providerId="LiveId" clId="{ECBAF477-C138-47EE-8CD7-9A9CB6BDE965}" dt="2022-09-19T15:59:59.538" v="1670"/>
        <pc:sldMkLst>
          <pc:docMk/>
          <pc:sldMk cId="970905814" sldId="295"/>
        </pc:sldMkLst>
        <pc:spChg chg="del">
          <ac:chgData name="Barney Lawrence" userId="993b92e47e495d54" providerId="LiveId" clId="{ECBAF477-C138-47EE-8CD7-9A9CB6BDE965}" dt="2022-09-19T15:56:39.514" v="1652" actId="478"/>
          <ac:spMkLst>
            <pc:docMk/>
            <pc:sldMk cId="970905814" sldId="295"/>
            <ac:spMk id="3" creationId="{A619E8DE-3761-639B-58B2-ED98FD78E8A8}"/>
          </ac:spMkLst>
        </pc:spChg>
        <pc:spChg chg="add mod">
          <ac:chgData name="Barney Lawrence" userId="993b92e47e495d54" providerId="LiveId" clId="{ECBAF477-C138-47EE-8CD7-9A9CB6BDE965}" dt="2022-09-19T15:57:25.316" v="1658" actId="15"/>
          <ac:spMkLst>
            <pc:docMk/>
            <pc:sldMk cId="970905814" sldId="295"/>
            <ac:spMk id="6" creationId="{9BD7D16C-E223-1F95-7494-B66C6C18FA11}"/>
          </ac:spMkLst>
        </pc:spChg>
        <pc:spChg chg="del">
          <ac:chgData name="Barney Lawrence" userId="993b92e47e495d54" providerId="LiveId" clId="{ECBAF477-C138-47EE-8CD7-9A9CB6BDE965}" dt="2022-09-19T15:56:43.567" v="1653" actId="478"/>
          <ac:spMkLst>
            <pc:docMk/>
            <pc:sldMk cId="970905814" sldId="295"/>
            <ac:spMk id="9" creationId="{6526AEAB-36B8-5FFF-4B18-4E2D13487C94}"/>
          </ac:spMkLst>
        </pc:spChg>
        <pc:graphicFrameChg chg="add del mod">
          <ac:chgData name="Barney Lawrence" userId="993b92e47e495d54" providerId="LiveId" clId="{ECBAF477-C138-47EE-8CD7-9A9CB6BDE965}" dt="2022-09-19T15:59:19.180" v="1664"/>
          <ac:graphicFrameMkLst>
            <pc:docMk/>
            <pc:sldMk cId="970905814" sldId="295"/>
            <ac:graphicFrameMk id="7" creationId="{3DE1077F-2FFF-DE2F-8EE1-82BC2086018C}"/>
          </ac:graphicFrameMkLst>
        </pc:graphicFrameChg>
        <pc:graphicFrameChg chg="add mod modGraphic">
          <ac:chgData name="Barney Lawrence" userId="993b92e47e495d54" providerId="LiveId" clId="{ECBAF477-C138-47EE-8CD7-9A9CB6BDE965}" dt="2022-09-19T15:59:44.854" v="1669" actId="120"/>
          <ac:graphicFrameMkLst>
            <pc:docMk/>
            <pc:sldMk cId="970905814" sldId="295"/>
            <ac:graphicFrameMk id="8" creationId="{86DFE6D2-1EF2-12DF-D01E-A93C058D9CE1}"/>
          </ac:graphicFrameMkLst>
        </pc:graphicFrameChg>
      </pc:sldChg>
      <pc:sldChg chg="addSp delSp modSp add mod delAnim modAnim">
        <pc:chgData name="Barney Lawrence" userId="993b92e47e495d54" providerId="LiveId" clId="{ECBAF477-C138-47EE-8CD7-9A9CB6BDE965}" dt="2022-10-01T19:03:51.968" v="2909" actId="1076"/>
        <pc:sldMkLst>
          <pc:docMk/>
          <pc:sldMk cId="1899545778" sldId="296"/>
        </pc:sldMkLst>
        <pc:spChg chg="add del mod">
          <ac:chgData name="Barney Lawrence" userId="993b92e47e495d54" providerId="LiveId" clId="{ECBAF477-C138-47EE-8CD7-9A9CB6BDE965}" dt="2022-09-19T16:04:47.999" v="1689"/>
          <ac:spMkLst>
            <pc:docMk/>
            <pc:sldMk cId="1899545778" sldId="296"/>
            <ac:spMk id="3" creationId="{DB5BAD1F-F01A-0243-8951-170076B7323E}"/>
          </ac:spMkLst>
        </pc:spChg>
        <pc:spChg chg="mod">
          <ac:chgData name="Barney Lawrence" userId="993b92e47e495d54" providerId="LiveId" clId="{ECBAF477-C138-47EE-8CD7-9A9CB6BDE965}" dt="2022-09-19T16:04:57.004" v="1690" actId="1076"/>
          <ac:spMkLst>
            <pc:docMk/>
            <pc:sldMk cId="1899545778" sldId="296"/>
            <ac:spMk id="6" creationId="{9BD7D16C-E223-1F95-7494-B66C6C18FA11}"/>
          </ac:spMkLst>
        </pc:spChg>
        <pc:graphicFrameChg chg="add mod">
          <ac:chgData name="Barney Lawrence" userId="993b92e47e495d54" providerId="LiveId" clId="{ECBAF477-C138-47EE-8CD7-9A9CB6BDE965}" dt="2022-10-01T19:03:42.463" v="2908" actId="1076"/>
          <ac:graphicFrameMkLst>
            <pc:docMk/>
            <pc:sldMk cId="1899545778" sldId="296"/>
            <ac:graphicFrameMk id="2" creationId="{32358B83-17BF-EC2F-A1E5-7C6D83178DAA}"/>
          </ac:graphicFrameMkLst>
        </pc:graphicFrameChg>
        <pc:graphicFrameChg chg="del">
          <ac:chgData name="Barney Lawrence" userId="993b92e47e495d54" providerId="LiveId" clId="{ECBAF477-C138-47EE-8CD7-9A9CB6BDE965}" dt="2022-09-19T16:03:52.418" v="1673" actId="478"/>
          <ac:graphicFrameMkLst>
            <pc:docMk/>
            <pc:sldMk cId="1899545778" sldId="296"/>
            <ac:graphicFrameMk id="4" creationId="{4A9FB575-3EE4-3D29-6C0A-0C3FF47C06CD}"/>
          </ac:graphicFrameMkLst>
        </pc:graphicFrameChg>
        <pc:graphicFrameChg chg="add del mod">
          <ac:chgData name="Barney Lawrence" userId="993b92e47e495d54" providerId="LiveId" clId="{ECBAF477-C138-47EE-8CD7-9A9CB6BDE965}" dt="2022-09-19T16:05:23.477" v="1694"/>
          <ac:graphicFrameMkLst>
            <pc:docMk/>
            <pc:sldMk cId="1899545778" sldId="296"/>
            <ac:graphicFrameMk id="7" creationId="{58198CB9-6265-CF8B-7342-550D9B448B6D}"/>
          </ac:graphicFrameMkLst>
        </pc:graphicFrameChg>
        <pc:graphicFrameChg chg="del">
          <ac:chgData name="Barney Lawrence" userId="993b92e47e495d54" providerId="LiveId" clId="{ECBAF477-C138-47EE-8CD7-9A9CB6BDE965}" dt="2022-09-19T16:03:48.091" v="1672" actId="478"/>
          <ac:graphicFrameMkLst>
            <pc:docMk/>
            <pc:sldMk cId="1899545778" sldId="296"/>
            <ac:graphicFrameMk id="8" creationId="{86DFE6D2-1EF2-12DF-D01E-A93C058D9CE1}"/>
          </ac:graphicFrameMkLst>
        </pc:graphicFrameChg>
        <pc:graphicFrameChg chg="add mod">
          <ac:chgData name="Barney Lawrence" userId="993b92e47e495d54" providerId="LiveId" clId="{ECBAF477-C138-47EE-8CD7-9A9CB6BDE965}" dt="2022-10-01T19:03:51.968" v="2909" actId="1076"/>
          <ac:graphicFrameMkLst>
            <pc:docMk/>
            <pc:sldMk cId="1899545778" sldId="296"/>
            <ac:graphicFrameMk id="9" creationId="{56592EA1-3F90-ACE9-E4FB-F0BE4295991A}"/>
          </ac:graphicFrameMkLst>
        </pc:graphicFrameChg>
        <pc:graphicFrameChg chg="del">
          <ac:chgData name="Barney Lawrence" userId="993b92e47e495d54" providerId="LiveId" clId="{ECBAF477-C138-47EE-8CD7-9A9CB6BDE965}" dt="2022-09-19T16:03:55.878" v="1674" actId="478"/>
          <ac:graphicFrameMkLst>
            <pc:docMk/>
            <pc:sldMk cId="1899545778" sldId="296"/>
            <ac:graphicFrameMk id="11" creationId="{F9CE6E7B-2766-F2F1-B274-0E608EBB9CC3}"/>
          </ac:graphicFrameMkLst>
        </pc:graphicFrameChg>
      </pc:sldChg>
      <pc:sldChg chg="addSp delSp modSp new mod setBg setClrOvrMap">
        <pc:chgData name="Barney Lawrence" userId="993b92e47e495d54" providerId="LiveId" clId="{ECBAF477-C138-47EE-8CD7-9A9CB6BDE965}" dt="2022-10-01T15:25:17.822" v="2782" actId="1076"/>
        <pc:sldMkLst>
          <pc:docMk/>
          <pc:sldMk cId="568683097" sldId="297"/>
        </pc:sldMkLst>
        <pc:spChg chg="del">
          <ac:chgData name="Barney Lawrence" userId="993b92e47e495d54" providerId="LiveId" clId="{ECBAF477-C138-47EE-8CD7-9A9CB6BDE965}" dt="2022-09-19T16:27:45.280" v="1699" actId="478"/>
          <ac:spMkLst>
            <pc:docMk/>
            <pc:sldMk cId="568683097" sldId="297"/>
            <ac:spMk id="2" creationId="{12B4A6FF-1A2B-C9D8-D570-F7B84EF51545}"/>
          </ac:spMkLst>
        </pc:spChg>
        <pc:spChg chg="del">
          <ac:chgData name="Barney Lawrence" userId="993b92e47e495d54" providerId="LiveId" clId="{ECBAF477-C138-47EE-8CD7-9A9CB6BDE965}" dt="2022-09-19T16:27:47.821" v="1700" actId="478"/>
          <ac:spMkLst>
            <pc:docMk/>
            <pc:sldMk cId="568683097" sldId="297"/>
            <ac:spMk id="3" creationId="{071FE994-5633-D675-7DF2-70110856C85A}"/>
          </ac:spMkLst>
        </pc:spChg>
        <pc:spChg chg="add mod">
          <ac:chgData name="Barney Lawrence" userId="993b92e47e495d54" providerId="LiveId" clId="{ECBAF477-C138-47EE-8CD7-9A9CB6BDE965}" dt="2022-10-01T15:25:17.822" v="2782" actId="1076"/>
          <ac:spMkLst>
            <pc:docMk/>
            <pc:sldMk cId="568683097" sldId="297"/>
            <ac:spMk id="6" creationId="{086106BD-175F-F714-28A7-C5FA9178A6A1}"/>
          </ac:spMkLst>
        </pc:spChg>
        <pc:spChg chg="add">
          <ac:chgData name="Barney Lawrence" userId="993b92e47e495d54" providerId="LiveId" clId="{ECBAF477-C138-47EE-8CD7-9A9CB6BDE965}" dt="2022-10-01T14:22:59.888" v="2745" actId="26606"/>
          <ac:spMkLst>
            <pc:docMk/>
            <pc:sldMk cId="568683097" sldId="297"/>
            <ac:spMk id="11" creationId="{E49CC64F-7275-4E33-961B-0C5CDC439875}"/>
          </ac:spMkLst>
        </pc:spChg>
        <pc:picChg chg="add mod ord">
          <ac:chgData name="Barney Lawrence" userId="993b92e47e495d54" providerId="LiveId" clId="{ECBAF477-C138-47EE-8CD7-9A9CB6BDE965}" dt="2022-10-01T14:22:59.888" v="2745" actId="26606"/>
          <ac:picMkLst>
            <pc:docMk/>
            <pc:sldMk cId="568683097" sldId="297"/>
            <ac:picMk id="5" creationId="{5F450461-9629-6268-546E-99BAE51C526F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1T14:23:22.266" v="2747" actId="26606"/>
        <pc:sldMkLst>
          <pc:docMk/>
          <pc:sldMk cId="2927601413" sldId="298"/>
        </pc:sldMkLst>
        <pc:spChg chg="del">
          <ac:chgData name="Barney Lawrence" userId="993b92e47e495d54" providerId="LiveId" clId="{ECBAF477-C138-47EE-8CD7-9A9CB6BDE965}" dt="2022-09-19T16:35:25.484" v="1721" actId="478"/>
          <ac:spMkLst>
            <pc:docMk/>
            <pc:sldMk cId="2927601413" sldId="298"/>
            <ac:spMk id="2" creationId="{4A51AD96-7E39-269D-D8BE-CE4BA345BBC8}"/>
          </ac:spMkLst>
        </pc:spChg>
        <pc:spChg chg="del">
          <ac:chgData name="Barney Lawrence" userId="993b92e47e495d54" providerId="LiveId" clId="{ECBAF477-C138-47EE-8CD7-9A9CB6BDE965}" dt="2022-09-19T16:35:27.039" v="1722" actId="478"/>
          <ac:spMkLst>
            <pc:docMk/>
            <pc:sldMk cId="2927601413" sldId="298"/>
            <ac:spMk id="3" creationId="{A54F20ED-49CA-A54B-9CCE-391BD2F43483}"/>
          </ac:spMkLst>
        </pc:spChg>
        <pc:spChg chg="add mod">
          <ac:chgData name="Barney Lawrence" userId="993b92e47e495d54" providerId="LiveId" clId="{ECBAF477-C138-47EE-8CD7-9A9CB6BDE965}" dt="2022-10-01T14:23:22.266" v="2747" actId="26606"/>
          <ac:spMkLst>
            <pc:docMk/>
            <pc:sldMk cId="2927601413" sldId="298"/>
            <ac:spMk id="6" creationId="{F2ED3B8C-5CCF-F440-081F-91B48B43B993}"/>
          </ac:spMkLst>
        </pc:spChg>
        <pc:spChg chg="add">
          <ac:chgData name="Barney Lawrence" userId="993b92e47e495d54" providerId="LiveId" clId="{ECBAF477-C138-47EE-8CD7-9A9CB6BDE965}" dt="2022-10-01T14:23:22.266" v="2747" actId="26606"/>
          <ac:spMkLst>
            <pc:docMk/>
            <pc:sldMk cId="2927601413" sldId="298"/>
            <ac:spMk id="11" creationId="{2C6334C2-F73F-4B3B-A626-DD5F69DF6ED0}"/>
          </ac:spMkLst>
        </pc:spChg>
        <pc:picChg chg="add mod ord">
          <ac:chgData name="Barney Lawrence" userId="993b92e47e495d54" providerId="LiveId" clId="{ECBAF477-C138-47EE-8CD7-9A9CB6BDE965}" dt="2022-10-01T14:23:22.266" v="2747" actId="26606"/>
          <ac:picMkLst>
            <pc:docMk/>
            <pc:sldMk cId="2927601413" sldId="298"/>
            <ac:picMk id="5" creationId="{C0B3F073-9D04-5A90-9687-64B1F571BEB5}"/>
          </ac:picMkLst>
        </pc:picChg>
      </pc:sldChg>
      <pc:sldChg chg="addSp delSp modSp new mod delAnim modAnim">
        <pc:chgData name="Barney Lawrence" userId="993b92e47e495d54" providerId="LiveId" clId="{ECBAF477-C138-47EE-8CD7-9A9CB6BDE965}" dt="2022-09-19T16:53:37.940" v="1768" actId="6549"/>
        <pc:sldMkLst>
          <pc:docMk/>
          <pc:sldMk cId="2317587529" sldId="299"/>
        </pc:sldMkLst>
        <pc:spChg chg="del">
          <ac:chgData name="Barney Lawrence" userId="993b92e47e495d54" providerId="LiveId" clId="{ECBAF477-C138-47EE-8CD7-9A9CB6BDE965}" dt="2022-09-19T16:42:31.776" v="1740" actId="478"/>
          <ac:spMkLst>
            <pc:docMk/>
            <pc:sldMk cId="2317587529" sldId="299"/>
            <ac:spMk id="2" creationId="{FB51FECF-B448-FA32-1CBC-B0DEB8946F2C}"/>
          </ac:spMkLst>
        </pc:spChg>
        <pc:spChg chg="del">
          <ac:chgData name="Barney Lawrence" userId="993b92e47e495d54" providerId="LiveId" clId="{ECBAF477-C138-47EE-8CD7-9A9CB6BDE965}" dt="2022-09-19T16:42:29.869" v="1739" actId="478"/>
          <ac:spMkLst>
            <pc:docMk/>
            <pc:sldMk cId="2317587529" sldId="299"/>
            <ac:spMk id="3" creationId="{B99FEDEE-64C0-459D-12D9-8E7A028A2E4B}"/>
          </ac:spMkLst>
        </pc:spChg>
        <pc:spChg chg="add del mod">
          <ac:chgData name="Barney Lawrence" userId="993b92e47e495d54" providerId="LiveId" clId="{ECBAF477-C138-47EE-8CD7-9A9CB6BDE965}" dt="2022-09-19T16:49:16.121" v="1743" actId="478"/>
          <ac:spMkLst>
            <pc:docMk/>
            <pc:sldMk cId="2317587529" sldId="299"/>
            <ac:spMk id="4" creationId="{63ED19CD-B057-0864-269B-D0232CEFAD5B}"/>
          </ac:spMkLst>
        </pc:spChg>
        <pc:spChg chg="add mod">
          <ac:chgData name="Barney Lawrence" userId="993b92e47e495d54" providerId="LiveId" clId="{ECBAF477-C138-47EE-8CD7-9A9CB6BDE965}" dt="2022-09-19T16:53:37.940" v="1768" actId="6549"/>
          <ac:spMkLst>
            <pc:docMk/>
            <pc:sldMk cId="2317587529" sldId="299"/>
            <ac:spMk id="6" creationId="{416D799E-F8C3-24DD-4E29-019B1AA6C2D9}"/>
          </ac:spMkLst>
        </pc:spChg>
      </pc:sldChg>
      <pc:sldChg chg="addSp delSp modSp new mod">
        <pc:chgData name="Barney Lawrence" userId="993b92e47e495d54" providerId="LiveId" clId="{ECBAF477-C138-47EE-8CD7-9A9CB6BDE965}" dt="2022-09-19T16:54:25.909" v="1776" actId="113"/>
        <pc:sldMkLst>
          <pc:docMk/>
          <pc:sldMk cId="1713102991" sldId="300"/>
        </pc:sldMkLst>
        <pc:spChg chg="del">
          <ac:chgData name="Barney Lawrence" userId="993b92e47e495d54" providerId="LiveId" clId="{ECBAF477-C138-47EE-8CD7-9A9CB6BDE965}" dt="2022-09-19T16:53:54.720" v="1771" actId="478"/>
          <ac:spMkLst>
            <pc:docMk/>
            <pc:sldMk cId="1713102991" sldId="300"/>
            <ac:spMk id="2" creationId="{7B5D590A-08B6-75AF-2C3C-AC353AB3A004}"/>
          </ac:spMkLst>
        </pc:spChg>
        <pc:spChg chg="del">
          <ac:chgData name="Barney Lawrence" userId="993b92e47e495d54" providerId="LiveId" clId="{ECBAF477-C138-47EE-8CD7-9A9CB6BDE965}" dt="2022-09-19T16:53:52.662" v="1770" actId="478"/>
          <ac:spMkLst>
            <pc:docMk/>
            <pc:sldMk cId="1713102991" sldId="300"/>
            <ac:spMk id="3" creationId="{94DD2ECB-8972-322B-7412-968E6ECF84EE}"/>
          </ac:spMkLst>
        </pc:spChg>
        <pc:spChg chg="add mod">
          <ac:chgData name="Barney Lawrence" userId="993b92e47e495d54" providerId="LiveId" clId="{ECBAF477-C138-47EE-8CD7-9A9CB6BDE965}" dt="2022-09-19T16:54:25.909" v="1776" actId="113"/>
          <ac:spMkLst>
            <pc:docMk/>
            <pc:sldMk cId="1713102991" sldId="300"/>
            <ac:spMk id="5" creationId="{709D339C-C31F-09D1-C4F8-5BC920B48DDB}"/>
          </ac:spMkLst>
        </pc:spChg>
      </pc:sldChg>
      <pc:sldChg chg="addSp delSp modSp new mod">
        <pc:chgData name="Barney Lawrence" userId="993b92e47e495d54" providerId="LiveId" clId="{ECBAF477-C138-47EE-8CD7-9A9CB6BDE965}" dt="2022-09-19T17:08:46.537" v="1836" actId="20577"/>
        <pc:sldMkLst>
          <pc:docMk/>
          <pc:sldMk cId="1683447042" sldId="301"/>
        </pc:sldMkLst>
        <pc:spChg chg="del">
          <ac:chgData name="Barney Lawrence" userId="993b92e47e495d54" providerId="LiveId" clId="{ECBAF477-C138-47EE-8CD7-9A9CB6BDE965}" dt="2022-09-19T17:06:38.923" v="1779" actId="478"/>
          <ac:spMkLst>
            <pc:docMk/>
            <pc:sldMk cId="1683447042" sldId="301"/>
            <ac:spMk id="2" creationId="{591ACB42-B51F-2493-6851-00071DE0B1FB}"/>
          </ac:spMkLst>
        </pc:spChg>
        <pc:spChg chg="del">
          <ac:chgData name="Barney Lawrence" userId="993b92e47e495d54" providerId="LiveId" clId="{ECBAF477-C138-47EE-8CD7-9A9CB6BDE965}" dt="2022-09-19T17:06:37.179" v="1778" actId="478"/>
          <ac:spMkLst>
            <pc:docMk/>
            <pc:sldMk cId="1683447042" sldId="301"/>
            <ac:spMk id="3" creationId="{165BDFA8-0CA0-D8EB-AA02-187F7D3DA512}"/>
          </ac:spMkLst>
        </pc:spChg>
        <pc:spChg chg="add mod">
          <ac:chgData name="Barney Lawrence" userId="993b92e47e495d54" providerId="LiveId" clId="{ECBAF477-C138-47EE-8CD7-9A9CB6BDE965}" dt="2022-09-19T17:08:46.537" v="1836" actId="20577"/>
          <ac:spMkLst>
            <pc:docMk/>
            <pc:sldMk cId="1683447042" sldId="301"/>
            <ac:spMk id="5" creationId="{9CC8E913-A444-080C-A6DE-FD89A9870469}"/>
          </ac:spMkLst>
        </pc:spChg>
      </pc:sldChg>
      <pc:sldChg chg="addSp delSp modSp new mod setBg setClrOvrMap">
        <pc:chgData name="Barney Lawrence" userId="993b92e47e495d54" providerId="LiveId" clId="{ECBAF477-C138-47EE-8CD7-9A9CB6BDE965}" dt="2022-10-01T15:20:45.757" v="2755" actId="14100"/>
        <pc:sldMkLst>
          <pc:docMk/>
          <pc:sldMk cId="3844660499" sldId="302"/>
        </pc:sldMkLst>
        <pc:spChg chg="del">
          <ac:chgData name="Barney Lawrence" userId="993b92e47e495d54" providerId="LiveId" clId="{ECBAF477-C138-47EE-8CD7-9A9CB6BDE965}" dt="2022-09-21T18:23:22.665" v="1841" actId="478"/>
          <ac:spMkLst>
            <pc:docMk/>
            <pc:sldMk cId="3844660499" sldId="302"/>
            <ac:spMk id="2" creationId="{50ACA258-D13D-EBC9-CE76-AB73D56F11DA}"/>
          </ac:spMkLst>
        </pc:spChg>
        <pc:spChg chg="del">
          <ac:chgData name="Barney Lawrence" userId="993b92e47e495d54" providerId="LiveId" clId="{ECBAF477-C138-47EE-8CD7-9A9CB6BDE965}" dt="2022-09-21T18:23:05.502" v="1838" actId="931"/>
          <ac:spMkLst>
            <pc:docMk/>
            <pc:sldMk cId="3844660499" sldId="302"/>
            <ac:spMk id="3" creationId="{87BD1E06-C0C2-D4F8-47DA-DDF4182862EE}"/>
          </ac:spMkLst>
        </pc:spChg>
        <pc:spChg chg="add del mod">
          <ac:chgData name="Barney Lawrence" userId="993b92e47e495d54" providerId="LiveId" clId="{ECBAF477-C138-47EE-8CD7-9A9CB6BDE965}" dt="2022-09-21T18:23:16.703" v="1840" actId="478"/>
          <ac:spMkLst>
            <pc:docMk/>
            <pc:sldMk cId="3844660499" sldId="302"/>
            <ac:spMk id="7" creationId="{94679B37-E9F3-D42F-DACE-D87FC673A196}"/>
          </ac:spMkLst>
        </pc:spChg>
        <pc:spChg chg="add del mod">
          <ac:chgData name="Barney Lawrence" userId="993b92e47e495d54" providerId="LiveId" clId="{ECBAF477-C138-47EE-8CD7-9A9CB6BDE965}" dt="2022-09-21T18:26:12.643" v="1860" actId="478"/>
          <ac:spMkLst>
            <pc:docMk/>
            <pc:sldMk cId="3844660499" sldId="302"/>
            <ac:spMk id="10" creationId="{57F48ED0-FFDF-70D9-10C8-32C4DF9EF652}"/>
          </ac:spMkLst>
        </pc:spChg>
        <pc:spChg chg="add del mod">
          <ac:chgData name="Barney Lawrence" userId="993b92e47e495d54" providerId="LiveId" clId="{ECBAF477-C138-47EE-8CD7-9A9CB6BDE965}" dt="2022-09-21T18:25:38.620" v="1853" actId="478"/>
          <ac:spMkLst>
            <pc:docMk/>
            <pc:sldMk cId="3844660499" sldId="302"/>
            <ac:spMk id="13" creationId="{4691219E-CCB7-9464-43DB-A0113ED67A9C}"/>
          </ac:spMkLst>
        </pc:spChg>
        <pc:spChg chg="add del mod">
          <ac:chgData name="Barney Lawrence" userId="993b92e47e495d54" providerId="LiveId" clId="{ECBAF477-C138-47EE-8CD7-9A9CB6BDE965}" dt="2022-09-21T18:25:59.607" v="1859" actId="478"/>
          <ac:spMkLst>
            <pc:docMk/>
            <pc:sldMk cId="3844660499" sldId="302"/>
            <ac:spMk id="16" creationId="{89CA15F1-6C81-35DA-F18B-3246335C21B0}"/>
          </ac:spMkLst>
        </pc:spChg>
        <pc:spChg chg="add mod ord">
          <ac:chgData name="Barney Lawrence" userId="993b92e47e495d54" providerId="LiveId" clId="{ECBAF477-C138-47EE-8CD7-9A9CB6BDE965}" dt="2022-10-01T15:20:45.757" v="2755" actId="14100"/>
          <ac:spMkLst>
            <pc:docMk/>
            <pc:sldMk cId="3844660499" sldId="302"/>
            <ac:spMk id="17" creationId="{BB21CD06-C010-2047-428F-D054AC44776C}"/>
          </ac:spMkLst>
        </pc:spChg>
        <pc:spChg chg="add del">
          <ac:chgData name="Barney Lawrence" userId="993b92e47e495d54" providerId="LiveId" clId="{ECBAF477-C138-47EE-8CD7-9A9CB6BDE965}" dt="2022-10-01T14:17:41.078" v="2700" actId="26606"/>
          <ac:spMkLst>
            <pc:docMk/>
            <pc:sldMk cId="3844660499" sldId="302"/>
            <ac:spMk id="22" creationId="{60B21A5C-062F-46C2-8389-53D40F46AA26}"/>
          </ac:spMkLst>
        </pc:spChg>
        <pc:spChg chg="add del">
          <ac:chgData name="Barney Lawrence" userId="993b92e47e495d54" providerId="LiveId" clId="{ECBAF477-C138-47EE-8CD7-9A9CB6BDE965}" dt="2022-10-01T14:17:41.078" v="2700" actId="26606"/>
          <ac:spMkLst>
            <pc:docMk/>
            <pc:sldMk cId="3844660499" sldId="302"/>
            <ac:spMk id="24" creationId="{8A177BCC-4208-4795-8572-4D623BA1E2A0}"/>
          </ac:spMkLst>
        </pc:spChg>
        <pc:spChg chg="add del">
          <ac:chgData name="Barney Lawrence" userId="993b92e47e495d54" providerId="LiveId" clId="{ECBAF477-C138-47EE-8CD7-9A9CB6BDE965}" dt="2022-10-01T14:17:41.075" v="2699" actId="26606"/>
          <ac:spMkLst>
            <pc:docMk/>
            <pc:sldMk cId="3844660499" sldId="302"/>
            <ac:spMk id="29" creationId="{F72D119F-8562-42DA-AE9A-70D44FDCFD12}"/>
          </ac:spMkLst>
        </pc:spChg>
        <pc:spChg chg="add">
          <ac:chgData name="Barney Lawrence" userId="993b92e47e495d54" providerId="LiveId" clId="{ECBAF477-C138-47EE-8CD7-9A9CB6BDE965}" dt="2022-10-01T14:17:41.078" v="2700" actId="26606"/>
          <ac:spMkLst>
            <pc:docMk/>
            <pc:sldMk cId="3844660499" sldId="302"/>
            <ac:spMk id="31" creationId="{8A177BCC-4208-4795-8572-4D623BA1E2A0}"/>
          </ac:spMkLst>
        </pc:spChg>
        <pc:spChg chg="add">
          <ac:chgData name="Barney Lawrence" userId="993b92e47e495d54" providerId="LiveId" clId="{ECBAF477-C138-47EE-8CD7-9A9CB6BDE965}" dt="2022-10-01T14:17:41.078" v="2700" actId="26606"/>
          <ac:spMkLst>
            <pc:docMk/>
            <pc:sldMk cId="3844660499" sldId="302"/>
            <ac:spMk id="32" creationId="{60B21A5C-062F-46C2-8389-53D40F46AA26}"/>
          </ac:spMkLst>
        </pc:spChg>
        <pc:picChg chg="add del mod">
          <ac:chgData name="Barney Lawrence" userId="993b92e47e495d54" providerId="LiveId" clId="{ECBAF477-C138-47EE-8CD7-9A9CB6BDE965}" dt="2022-09-21T18:23:10.945" v="1839" actId="478"/>
          <ac:picMkLst>
            <pc:docMk/>
            <pc:sldMk cId="3844660499" sldId="302"/>
            <ac:picMk id="5" creationId="{3FBFC616-19BC-45BE-619B-B9FA6D395999}"/>
          </ac:picMkLst>
        </pc:picChg>
        <pc:picChg chg="add mod">
          <ac:chgData name="Barney Lawrence" userId="993b92e47e495d54" providerId="LiveId" clId="{ECBAF477-C138-47EE-8CD7-9A9CB6BDE965}" dt="2022-10-01T14:17:41.078" v="2700" actId="26606"/>
          <ac:picMkLst>
            <pc:docMk/>
            <pc:sldMk cId="3844660499" sldId="302"/>
            <ac:picMk id="9" creationId="{B7A913FD-2C98-C8B1-5E29-BACB1F601D76}"/>
          </ac:picMkLst>
        </pc:picChg>
        <pc:picChg chg="add del mod">
          <ac:chgData name="Barney Lawrence" userId="993b92e47e495d54" providerId="LiveId" clId="{ECBAF477-C138-47EE-8CD7-9A9CB6BDE965}" dt="2022-09-21T18:25:38.620" v="1853" actId="478"/>
          <ac:picMkLst>
            <pc:docMk/>
            <pc:sldMk cId="3844660499" sldId="302"/>
            <ac:picMk id="12" creationId="{124B294F-E8AE-079A-2CA6-BC9743E3F5BD}"/>
          </ac:picMkLst>
        </pc:picChg>
        <pc:picChg chg="add mod ord">
          <ac:chgData name="Barney Lawrence" userId="993b92e47e495d54" providerId="LiveId" clId="{ECBAF477-C138-47EE-8CD7-9A9CB6BDE965}" dt="2022-10-01T14:17:41.075" v="2699" actId="26606"/>
          <ac:picMkLst>
            <pc:docMk/>
            <pc:sldMk cId="3844660499" sldId="302"/>
            <ac:picMk id="15" creationId="{57D8D995-A4D0-E318-D4C8-CD745433CAF5}"/>
          </ac:picMkLst>
        </pc:picChg>
      </pc:sldChg>
      <pc:sldChg chg="addSp delSp modSp new mod">
        <pc:chgData name="Barney Lawrence" userId="993b92e47e495d54" providerId="LiveId" clId="{ECBAF477-C138-47EE-8CD7-9A9CB6BDE965}" dt="2022-09-21T19:38:55.310" v="2298" actId="113"/>
        <pc:sldMkLst>
          <pc:docMk/>
          <pc:sldMk cId="3823655470" sldId="303"/>
        </pc:sldMkLst>
        <pc:spChg chg="del">
          <ac:chgData name="Barney Lawrence" userId="993b92e47e495d54" providerId="LiveId" clId="{ECBAF477-C138-47EE-8CD7-9A9CB6BDE965}" dt="2022-09-21T18:40:25.105" v="1914" actId="478"/>
          <ac:spMkLst>
            <pc:docMk/>
            <pc:sldMk cId="3823655470" sldId="303"/>
            <ac:spMk id="2" creationId="{ACA8BC66-33A8-55E8-B8A1-93781409F873}"/>
          </ac:spMkLst>
        </pc:spChg>
        <pc:spChg chg="del">
          <ac:chgData name="Barney Lawrence" userId="993b92e47e495d54" providerId="LiveId" clId="{ECBAF477-C138-47EE-8CD7-9A9CB6BDE965}" dt="2022-09-21T18:40:22.480" v="1913" actId="478"/>
          <ac:spMkLst>
            <pc:docMk/>
            <pc:sldMk cId="3823655470" sldId="303"/>
            <ac:spMk id="3" creationId="{38CA7B4E-DE7E-3ACC-84AE-32240469BAE7}"/>
          </ac:spMkLst>
        </pc:spChg>
        <pc:spChg chg="add del mod">
          <ac:chgData name="Barney Lawrence" userId="993b92e47e495d54" providerId="LiveId" clId="{ECBAF477-C138-47EE-8CD7-9A9CB6BDE965}" dt="2022-09-21T19:38:55.310" v="2298" actId="113"/>
          <ac:spMkLst>
            <pc:docMk/>
            <pc:sldMk cId="3823655470" sldId="303"/>
            <ac:spMk id="7" creationId="{EA5F0C86-7E48-EF7E-0A0F-42DC47F02DF5}"/>
          </ac:spMkLst>
        </pc:spChg>
        <pc:spChg chg="add del mod">
          <ac:chgData name="Barney Lawrence" userId="993b92e47e495d54" providerId="LiveId" clId="{ECBAF477-C138-47EE-8CD7-9A9CB6BDE965}" dt="2022-09-21T19:34:13.197" v="2217" actId="478"/>
          <ac:spMkLst>
            <pc:docMk/>
            <pc:sldMk cId="3823655470" sldId="303"/>
            <ac:spMk id="8" creationId="{B31142A2-CDA2-A3C3-2806-3AA61A627F98}"/>
          </ac:spMkLst>
        </pc:spChg>
        <pc:graphicFrameChg chg="add del mod">
          <ac:chgData name="Barney Lawrence" userId="993b92e47e495d54" providerId="LiveId" clId="{ECBAF477-C138-47EE-8CD7-9A9CB6BDE965}" dt="2022-09-21T19:06:05.132" v="1918"/>
          <ac:graphicFrameMkLst>
            <pc:docMk/>
            <pc:sldMk cId="3823655470" sldId="303"/>
            <ac:graphicFrameMk id="4" creationId="{9F5245F2-5646-752C-CEC9-E81F9D76A9D7}"/>
          </ac:graphicFrameMkLst>
        </pc:graphicFrameChg>
        <pc:graphicFrameChg chg="add mod">
          <ac:chgData name="Barney Lawrence" userId="993b92e47e495d54" providerId="LiveId" clId="{ECBAF477-C138-47EE-8CD7-9A9CB6BDE965}" dt="2022-09-21T19:06:11.565" v="1920" actId="1076"/>
          <ac:graphicFrameMkLst>
            <pc:docMk/>
            <pc:sldMk cId="3823655470" sldId="303"/>
            <ac:graphicFrameMk id="5" creationId="{18EABC8E-6029-5D9A-BA06-445BD6BEB363}"/>
          </ac:graphicFrameMkLst>
        </pc:graphicFrameChg>
      </pc:sldChg>
      <pc:sldChg chg="delSp modSp add mod delAnim modAnim">
        <pc:chgData name="Barney Lawrence" userId="993b92e47e495d54" providerId="LiveId" clId="{ECBAF477-C138-47EE-8CD7-9A9CB6BDE965}" dt="2022-09-21T18:38:37.525" v="1912" actId="478"/>
        <pc:sldMkLst>
          <pc:docMk/>
          <pc:sldMk cId="3949699293" sldId="304"/>
        </pc:sldMkLst>
        <pc:spChg chg="del mod">
          <ac:chgData name="Barney Lawrence" userId="993b92e47e495d54" providerId="LiveId" clId="{ECBAF477-C138-47EE-8CD7-9A9CB6BDE965}" dt="2022-09-21T18:37:12.621" v="1885" actId="478"/>
          <ac:spMkLst>
            <pc:docMk/>
            <pc:sldMk cId="3949699293" sldId="304"/>
            <ac:spMk id="4" creationId="{88CB2117-F3FC-CD2D-DA30-5F5FF41845C1}"/>
          </ac:spMkLst>
        </pc:spChg>
        <pc:spChg chg="del mod">
          <ac:chgData name="Barney Lawrence" userId="993b92e47e495d54" providerId="LiveId" clId="{ECBAF477-C138-47EE-8CD7-9A9CB6BDE965}" dt="2022-09-21T18:37:06.837" v="1883" actId="478"/>
          <ac:spMkLst>
            <pc:docMk/>
            <pc:sldMk cId="3949699293" sldId="304"/>
            <ac:spMk id="6" creationId="{49C95792-E4F0-5B8B-57A4-48610A1CBE42}"/>
          </ac:spMkLst>
        </pc:spChg>
        <pc:spChg chg="mod">
          <ac:chgData name="Barney Lawrence" userId="993b92e47e495d54" providerId="LiveId" clId="{ECBAF477-C138-47EE-8CD7-9A9CB6BDE965}" dt="2022-09-21T18:37:23.071" v="1888" actId="20577"/>
          <ac:spMkLst>
            <pc:docMk/>
            <pc:sldMk cId="3949699293" sldId="304"/>
            <ac:spMk id="7" creationId="{C24145B7-3F03-2C73-2B03-5030640FB971}"/>
          </ac:spMkLst>
        </pc:spChg>
        <pc:graphicFrameChg chg="del mod modGraphic">
          <ac:chgData name="Barney Lawrence" userId="993b92e47e495d54" providerId="LiveId" clId="{ECBAF477-C138-47EE-8CD7-9A9CB6BDE965}" dt="2022-09-21T18:38:37.525" v="1912" actId="478"/>
          <ac:graphicFrameMkLst>
            <pc:docMk/>
            <pc:sldMk cId="3949699293" sldId="304"/>
            <ac:graphicFrameMk id="3" creationId="{525DF6C3-1C44-25D8-1B16-EDBE88ACFB06}"/>
          </ac:graphicFrameMkLst>
        </pc:graphicFrameChg>
        <pc:graphicFrameChg chg="mod modGraphic">
          <ac:chgData name="Barney Lawrence" userId="993b92e47e495d54" providerId="LiveId" clId="{ECBAF477-C138-47EE-8CD7-9A9CB6BDE965}" dt="2022-09-21T18:38:31.564" v="1911" actId="14734"/>
          <ac:graphicFrameMkLst>
            <pc:docMk/>
            <pc:sldMk cId="3949699293" sldId="304"/>
            <ac:graphicFrameMk id="5" creationId="{9BFBEC2F-AAAC-E8B7-2E3E-18E3D94EBFC1}"/>
          </ac:graphicFrameMkLst>
        </pc:graphicFrameChg>
      </pc:sldChg>
      <pc:sldChg chg="addSp delSp modSp add mod">
        <pc:chgData name="Barney Lawrence" userId="993b92e47e495d54" providerId="LiveId" clId="{ECBAF477-C138-47EE-8CD7-9A9CB6BDE965}" dt="2022-10-02T16:03:06.854" v="2997" actId="20577"/>
        <pc:sldMkLst>
          <pc:docMk/>
          <pc:sldMk cId="3546975" sldId="305"/>
        </pc:sldMkLst>
        <pc:spChg chg="add mod">
          <ac:chgData name="Barney Lawrence" userId="993b92e47e495d54" providerId="LiveId" clId="{ECBAF477-C138-47EE-8CD7-9A9CB6BDE965}" dt="2022-10-02T16:03:06.854" v="2997" actId="20577"/>
          <ac:spMkLst>
            <pc:docMk/>
            <pc:sldMk cId="3546975" sldId="305"/>
            <ac:spMk id="2" creationId="{68918123-2BA4-569B-1E38-EAF350E8E4B3}"/>
          </ac:spMkLst>
        </pc:spChg>
        <pc:spChg chg="add del mod">
          <ac:chgData name="Barney Lawrence" userId="993b92e47e495d54" providerId="LiveId" clId="{ECBAF477-C138-47EE-8CD7-9A9CB6BDE965}" dt="2022-09-21T19:34:34.964" v="2218" actId="478"/>
          <ac:spMkLst>
            <pc:docMk/>
            <pc:sldMk cId="3546975" sldId="305"/>
            <ac:spMk id="3" creationId="{A1FCA12C-BDBB-5288-6507-454CF23AE245}"/>
          </ac:spMkLst>
        </pc:spChg>
        <pc:spChg chg="mod">
          <ac:chgData name="Barney Lawrence" userId="993b92e47e495d54" providerId="LiveId" clId="{ECBAF477-C138-47EE-8CD7-9A9CB6BDE965}" dt="2022-09-21T19:33:29.710" v="2157" actId="1038"/>
          <ac:spMkLst>
            <pc:docMk/>
            <pc:sldMk cId="3546975" sldId="305"/>
            <ac:spMk id="7" creationId="{EA5F0C86-7E48-EF7E-0A0F-42DC47F02DF5}"/>
          </ac:spMkLst>
        </pc:spChg>
        <pc:graphicFrameChg chg="modGraphic">
          <ac:chgData name="Barney Lawrence" userId="993b92e47e495d54" providerId="LiveId" clId="{ECBAF477-C138-47EE-8CD7-9A9CB6BDE965}" dt="2022-09-21T19:10:49.088" v="1931" actId="207"/>
          <ac:graphicFrameMkLst>
            <pc:docMk/>
            <pc:sldMk cId="3546975" sldId="305"/>
            <ac:graphicFrameMk id="5" creationId="{18EABC8E-6029-5D9A-BA06-445BD6BEB363}"/>
          </ac:graphicFrameMkLst>
        </pc:graphicFrameChg>
      </pc:sldChg>
      <pc:sldChg chg="addSp delSp modSp add mod">
        <pc:chgData name="Barney Lawrence" userId="993b92e47e495d54" providerId="LiveId" clId="{ECBAF477-C138-47EE-8CD7-9A9CB6BDE965}" dt="2022-09-21T19:36:36.970" v="2255" actId="6549"/>
        <pc:sldMkLst>
          <pc:docMk/>
          <pc:sldMk cId="770450837" sldId="306"/>
        </pc:sldMkLst>
        <pc:spChg chg="mod">
          <ac:chgData name="Barney Lawrence" userId="993b92e47e495d54" providerId="LiveId" clId="{ECBAF477-C138-47EE-8CD7-9A9CB6BDE965}" dt="2022-09-21T19:36:36.970" v="2255" actId="6549"/>
          <ac:spMkLst>
            <pc:docMk/>
            <pc:sldMk cId="770450837" sldId="306"/>
            <ac:spMk id="2" creationId="{68918123-2BA4-569B-1E38-EAF350E8E4B3}"/>
          </ac:spMkLst>
        </pc:spChg>
        <pc:spChg chg="add del mod">
          <ac:chgData name="Barney Lawrence" userId="993b92e47e495d54" providerId="LiveId" clId="{ECBAF477-C138-47EE-8CD7-9A9CB6BDE965}" dt="2022-09-21T19:33:10.969" v="2132" actId="478"/>
          <ac:spMkLst>
            <pc:docMk/>
            <pc:sldMk cId="770450837" sldId="306"/>
            <ac:spMk id="3" creationId="{D65A3F7E-35DF-2780-0631-2FFE758F39DB}"/>
          </ac:spMkLst>
        </pc:spChg>
        <pc:spChg chg="mod">
          <ac:chgData name="Barney Lawrence" userId="993b92e47e495d54" providerId="LiveId" clId="{ECBAF477-C138-47EE-8CD7-9A9CB6BDE965}" dt="2022-09-21T19:33:02.695" v="2131" actId="1038"/>
          <ac:spMkLst>
            <pc:docMk/>
            <pc:sldMk cId="770450837" sldId="306"/>
            <ac:spMk id="7" creationId="{EA5F0C86-7E48-EF7E-0A0F-42DC47F02DF5}"/>
          </ac:spMkLst>
        </pc:spChg>
        <pc:graphicFrameChg chg="mod modGraphic">
          <ac:chgData name="Barney Lawrence" userId="993b92e47e495d54" providerId="LiveId" clId="{ECBAF477-C138-47EE-8CD7-9A9CB6BDE965}" dt="2022-09-21T19:14:09.694" v="1959"/>
          <ac:graphicFrameMkLst>
            <pc:docMk/>
            <pc:sldMk cId="770450837" sldId="306"/>
            <ac:graphicFrameMk id="5" creationId="{18EABC8E-6029-5D9A-BA06-445BD6BEB363}"/>
          </ac:graphicFrameMkLst>
        </pc:graphicFrameChg>
      </pc:sldChg>
      <pc:sldChg chg="addSp delSp modSp add mod modTransition">
        <pc:chgData name="Barney Lawrence" userId="993b92e47e495d54" providerId="LiveId" clId="{ECBAF477-C138-47EE-8CD7-9A9CB6BDE965}" dt="2022-09-21T19:36:59.709" v="2273" actId="20577"/>
        <pc:sldMkLst>
          <pc:docMk/>
          <pc:sldMk cId="301815177" sldId="307"/>
        </pc:sldMkLst>
        <pc:spChg chg="mod">
          <ac:chgData name="Barney Lawrence" userId="993b92e47e495d54" providerId="LiveId" clId="{ECBAF477-C138-47EE-8CD7-9A9CB6BDE965}" dt="2022-09-21T19:36:59.709" v="2273" actId="20577"/>
          <ac:spMkLst>
            <pc:docMk/>
            <pc:sldMk cId="301815177" sldId="307"/>
            <ac:spMk id="2" creationId="{68918123-2BA4-569B-1E38-EAF350E8E4B3}"/>
          </ac:spMkLst>
        </pc:spChg>
        <pc:spChg chg="mod">
          <ac:chgData name="Barney Lawrence" userId="993b92e47e495d54" providerId="LiveId" clId="{ECBAF477-C138-47EE-8CD7-9A9CB6BDE965}" dt="2022-09-21T19:31:33.741" v="2069" actId="1076"/>
          <ac:spMkLst>
            <pc:docMk/>
            <pc:sldMk cId="301815177" sldId="307"/>
            <ac:spMk id="7" creationId="{EA5F0C86-7E48-EF7E-0A0F-42DC47F02DF5}"/>
          </ac:spMkLst>
        </pc:spChg>
        <pc:spChg chg="add del mod">
          <ac:chgData name="Barney Lawrence" userId="993b92e47e495d54" providerId="LiveId" clId="{ECBAF477-C138-47EE-8CD7-9A9CB6BDE965}" dt="2022-09-21T19:29:04" v="2054" actId="478"/>
          <ac:spMkLst>
            <pc:docMk/>
            <pc:sldMk cId="301815177" sldId="307"/>
            <ac:spMk id="8" creationId="{7ED8F5F0-7D21-6E33-6081-441204E74416}"/>
          </ac:spMkLst>
        </pc:spChg>
        <pc:spChg chg="add del mod">
          <ac:chgData name="Barney Lawrence" userId="993b92e47e495d54" providerId="LiveId" clId="{ECBAF477-C138-47EE-8CD7-9A9CB6BDE965}" dt="2022-09-21T19:35:22.817" v="2224" actId="478"/>
          <ac:spMkLst>
            <pc:docMk/>
            <pc:sldMk cId="301815177" sldId="307"/>
            <ac:spMk id="9" creationId="{5B9F3D21-0D2B-0251-315C-9C44B5AFC127}"/>
          </ac:spMkLst>
        </pc:spChg>
        <pc:graphicFrameChg chg="add del mod">
          <ac:chgData name="Barney Lawrence" userId="993b92e47e495d54" providerId="LiveId" clId="{ECBAF477-C138-47EE-8CD7-9A9CB6BDE965}" dt="2022-09-21T19:15:59.825" v="1963"/>
          <ac:graphicFrameMkLst>
            <pc:docMk/>
            <pc:sldMk cId="301815177" sldId="307"/>
            <ac:graphicFrameMk id="3" creationId="{E7CA5F4B-7637-BC54-A62F-550B73F1D221}"/>
          </ac:graphicFrameMkLst>
        </pc:graphicFrameChg>
        <pc:graphicFrameChg chg="add mod">
          <ac:chgData name="Barney Lawrence" userId="993b92e47e495d54" providerId="LiveId" clId="{ECBAF477-C138-47EE-8CD7-9A9CB6BDE965}" dt="2022-09-21T19:16:43.870" v="1991" actId="1035"/>
          <ac:graphicFrameMkLst>
            <pc:docMk/>
            <pc:sldMk cId="301815177" sldId="307"/>
            <ac:graphicFrameMk id="4" creationId="{EE555787-0E8F-A7D0-E0C8-2C700D3F33B8}"/>
          </ac:graphicFrameMkLst>
        </pc:graphicFrameChg>
        <pc:graphicFrameChg chg="del mod">
          <ac:chgData name="Barney Lawrence" userId="993b92e47e495d54" providerId="LiveId" clId="{ECBAF477-C138-47EE-8CD7-9A9CB6BDE965}" dt="2022-09-21T19:16:13.728" v="1966" actId="478"/>
          <ac:graphicFrameMkLst>
            <pc:docMk/>
            <pc:sldMk cId="301815177" sldId="307"/>
            <ac:graphicFrameMk id="5" creationId="{18EABC8E-6029-5D9A-BA06-445BD6BEB363}"/>
          </ac:graphicFrameMkLst>
        </pc:graphicFrameChg>
        <pc:graphicFrameChg chg="add del mod">
          <ac:chgData name="Barney Lawrence" userId="993b92e47e495d54" providerId="LiveId" clId="{ECBAF477-C138-47EE-8CD7-9A9CB6BDE965}" dt="2022-09-21T19:17:42.359" v="2001"/>
          <ac:graphicFrameMkLst>
            <pc:docMk/>
            <pc:sldMk cId="301815177" sldId="307"/>
            <ac:graphicFrameMk id="6" creationId="{7E31E997-3172-30C5-9D12-85A085F26C3B}"/>
          </ac:graphicFrameMkLst>
        </pc:graphicFrameChg>
      </pc:sldChg>
      <pc:sldChg chg="addSp delSp modSp add mod modTransition modAnim">
        <pc:chgData name="Barney Lawrence" userId="993b92e47e495d54" providerId="LiveId" clId="{ECBAF477-C138-47EE-8CD7-9A9CB6BDE965}" dt="2022-09-21T19:37:28.346" v="2297" actId="20577"/>
        <pc:sldMkLst>
          <pc:docMk/>
          <pc:sldMk cId="3984140461" sldId="308"/>
        </pc:sldMkLst>
        <pc:spChg chg="mod">
          <ac:chgData name="Barney Lawrence" userId="993b92e47e495d54" providerId="LiveId" clId="{ECBAF477-C138-47EE-8CD7-9A9CB6BDE965}" dt="2022-09-21T19:37:28.346" v="2297" actId="20577"/>
          <ac:spMkLst>
            <pc:docMk/>
            <pc:sldMk cId="3984140461" sldId="308"/>
            <ac:spMk id="2" creationId="{68918123-2BA4-569B-1E38-EAF350E8E4B3}"/>
          </ac:spMkLst>
        </pc:spChg>
        <pc:spChg chg="add del mod">
          <ac:chgData name="Barney Lawrence" userId="993b92e47e495d54" providerId="LiveId" clId="{ECBAF477-C138-47EE-8CD7-9A9CB6BDE965}" dt="2022-09-21T19:34:47.916" v="2219" actId="478"/>
          <ac:spMkLst>
            <pc:docMk/>
            <pc:sldMk cId="3984140461" sldId="308"/>
            <ac:spMk id="6" creationId="{E59BA2AC-E77C-1202-5F0D-C87B1E3DEA5C}"/>
          </ac:spMkLst>
        </pc:spChg>
        <pc:spChg chg="mod">
          <ac:chgData name="Barney Lawrence" userId="993b92e47e495d54" providerId="LiveId" clId="{ECBAF477-C138-47EE-8CD7-9A9CB6BDE965}" dt="2022-09-21T19:32:06.764" v="2073" actId="1076"/>
          <ac:spMkLst>
            <pc:docMk/>
            <pc:sldMk cId="3984140461" sldId="308"/>
            <ac:spMk id="7" creationId="{EA5F0C86-7E48-EF7E-0A0F-42DC47F02DF5}"/>
          </ac:spMkLst>
        </pc:spChg>
        <pc:graphicFrameChg chg="add del mod">
          <ac:chgData name="Barney Lawrence" userId="993b92e47e495d54" providerId="LiveId" clId="{ECBAF477-C138-47EE-8CD7-9A9CB6BDE965}" dt="2022-09-21T19:21:09.397" v="2019"/>
          <ac:graphicFrameMkLst>
            <pc:docMk/>
            <pc:sldMk cId="3984140461" sldId="308"/>
            <ac:graphicFrameMk id="3" creationId="{E374A52E-4FE5-2545-A1A1-6210B22210D5}"/>
          </ac:graphicFrameMkLst>
        </pc:graphicFrameChg>
        <pc:graphicFrameChg chg="modGraphic">
          <ac:chgData name="Barney Lawrence" userId="993b92e47e495d54" providerId="LiveId" clId="{ECBAF477-C138-47EE-8CD7-9A9CB6BDE965}" dt="2022-09-21T19:19:10.688" v="2015" actId="207"/>
          <ac:graphicFrameMkLst>
            <pc:docMk/>
            <pc:sldMk cId="3984140461" sldId="308"/>
            <ac:graphicFrameMk id="4" creationId="{EE555787-0E8F-A7D0-E0C8-2C700D3F33B8}"/>
          </ac:graphicFrameMkLst>
        </pc:graphicFrameChg>
        <pc:graphicFrameChg chg="add mod modGraphic">
          <ac:chgData name="Barney Lawrence" userId="993b92e47e495d54" providerId="LiveId" clId="{ECBAF477-C138-47EE-8CD7-9A9CB6BDE965}" dt="2022-09-21T19:25:32.303" v="2045" actId="122"/>
          <ac:graphicFrameMkLst>
            <pc:docMk/>
            <pc:sldMk cId="3984140461" sldId="308"/>
            <ac:graphicFrameMk id="5" creationId="{D57B3C2B-C592-3C08-4251-01825932D291}"/>
          </ac:graphicFrameMkLst>
        </pc:graphicFrameChg>
      </pc:sldChg>
      <pc:sldChg chg="addSp delSp modSp new mod modAnim">
        <pc:chgData name="Barney Lawrence" userId="993b92e47e495d54" providerId="LiveId" clId="{ECBAF477-C138-47EE-8CD7-9A9CB6BDE965}" dt="2022-09-24T11:07:28.527" v="2328" actId="15"/>
        <pc:sldMkLst>
          <pc:docMk/>
          <pc:sldMk cId="521979919" sldId="309"/>
        </pc:sldMkLst>
        <pc:spChg chg="del">
          <ac:chgData name="Barney Lawrence" userId="993b92e47e495d54" providerId="LiveId" clId="{ECBAF477-C138-47EE-8CD7-9A9CB6BDE965}" dt="2022-09-24T10:17:29.180" v="2301" actId="478"/>
          <ac:spMkLst>
            <pc:docMk/>
            <pc:sldMk cId="521979919" sldId="309"/>
            <ac:spMk id="2" creationId="{6B3469EF-4987-E506-6B27-B923F4DB8768}"/>
          </ac:spMkLst>
        </pc:spChg>
        <pc:spChg chg="del">
          <ac:chgData name="Barney Lawrence" userId="993b92e47e495d54" providerId="LiveId" clId="{ECBAF477-C138-47EE-8CD7-9A9CB6BDE965}" dt="2022-09-24T10:17:27.326" v="2300" actId="478"/>
          <ac:spMkLst>
            <pc:docMk/>
            <pc:sldMk cId="521979919" sldId="309"/>
            <ac:spMk id="3" creationId="{ECD46D2A-50D2-69DE-6CCD-4083D66425CE}"/>
          </ac:spMkLst>
        </pc:spChg>
        <pc:spChg chg="add mod">
          <ac:chgData name="Barney Lawrence" userId="993b92e47e495d54" providerId="LiveId" clId="{ECBAF477-C138-47EE-8CD7-9A9CB6BDE965}" dt="2022-09-24T10:59:18.247" v="2314" actId="1076"/>
          <ac:spMkLst>
            <pc:docMk/>
            <pc:sldMk cId="521979919" sldId="309"/>
            <ac:spMk id="4" creationId="{6AC9BCD2-3201-212F-05EC-8E96E74A2213}"/>
          </ac:spMkLst>
        </pc:spChg>
        <pc:spChg chg="add mod">
          <ac:chgData name="Barney Lawrence" userId="993b92e47e495d54" providerId="LiveId" clId="{ECBAF477-C138-47EE-8CD7-9A9CB6BDE965}" dt="2022-09-24T11:07:28.527" v="2328" actId="15"/>
          <ac:spMkLst>
            <pc:docMk/>
            <pc:sldMk cId="521979919" sldId="309"/>
            <ac:spMk id="6" creationId="{8F920B84-6353-A77C-0788-6E9A1F7A0297}"/>
          </ac:spMkLst>
        </pc:spChg>
      </pc:sldChg>
      <pc:sldChg chg="addSp delSp modSp new mod setBg setClrOvrMap">
        <pc:chgData name="Barney Lawrence" userId="993b92e47e495d54" providerId="LiveId" clId="{ECBAF477-C138-47EE-8CD7-9A9CB6BDE965}" dt="2022-10-01T15:24:25.941" v="2775" actId="1076"/>
        <pc:sldMkLst>
          <pc:docMk/>
          <pc:sldMk cId="4277915846" sldId="310"/>
        </pc:sldMkLst>
        <pc:spChg chg="del">
          <ac:chgData name="Barney Lawrence" userId="993b92e47e495d54" providerId="LiveId" clId="{ECBAF477-C138-47EE-8CD7-9A9CB6BDE965}" dt="2022-09-24T11:49:43.048" v="2337" actId="478"/>
          <ac:spMkLst>
            <pc:docMk/>
            <pc:sldMk cId="4277915846" sldId="310"/>
            <ac:spMk id="2" creationId="{0D4EE20F-02C2-421F-8DD1-CCD8AC7C8ED5}"/>
          </ac:spMkLst>
        </pc:spChg>
        <pc:spChg chg="del">
          <ac:chgData name="Barney Lawrence" userId="993b92e47e495d54" providerId="LiveId" clId="{ECBAF477-C138-47EE-8CD7-9A9CB6BDE965}" dt="2022-09-24T11:49:41.210" v="2336" actId="478"/>
          <ac:spMkLst>
            <pc:docMk/>
            <pc:sldMk cId="4277915846" sldId="310"/>
            <ac:spMk id="3" creationId="{4124171D-E4C0-C127-B019-A92E8DFD6043}"/>
          </ac:spMkLst>
        </pc:spChg>
        <pc:spChg chg="add del mod">
          <ac:chgData name="Barney Lawrence" userId="993b92e47e495d54" providerId="LiveId" clId="{ECBAF477-C138-47EE-8CD7-9A9CB6BDE965}" dt="2022-09-24T11:51:30.083" v="2339" actId="478"/>
          <ac:spMkLst>
            <pc:docMk/>
            <pc:sldMk cId="4277915846" sldId="310"/>
            <ac:spMk id="6" creationId="{A8C839A8-5A60-FFD4-4154-86D9BC90B567}"/>
          </ac:spMkLst>
        </pc:spChg>
        <pc:spChg chg="add mod">
          <ac:chgData name="Barney Lawrence" userId="993b92e47e495d54" providerId="LiveId" clId="{ECBAF477-C138-47EE-8CD7-9A9CB6BDE965}" dt="2022-10-01T15:24:25.941" v="2775" actId="1076"/>
          <ac:spMkLst>
            <pc:docMk/>
            <pc:sldMk cId="4277915846" sldId="310"/>
            <ac:spMk id="7" creationId="{86371AC3-0F97-5646-723A-97B686C5209C}"/>
          </ac:spMkLst>
        </pc:spChg>
        <pc:spChg chg="add del">
          <ac:chgData name="Barney Lawrence" userId="993b92e47e495d54" providerId="LiveId" clId="{ECBAF477-C138-47EE-8CD7-9A9CB6BDE965}" dt="2022-10-01T15:24:09.466" v="2773" actId="26606"/>
          <ac:spMkLst>
            <pc:docMk/>
            <pc:sldMk cId="4277915846" sldId="310"/>
            <ac:spMk id="12" creationId="{2C6334C2-F73F-4B3B-A626-DD5F69DF6ED0}"/>
          </ac:spMkLst>
        </pc:spChg>
        <pc:spChg chg="add">
          <ac:chgData name="Barney Lawrence" userId="993b92e47e495d54" providerId="LiveId" clId="{ECBAF477-C138-47EE-8CD7-9A9CB6BDE965}" dt="2022-10-01T15:24:09.466" v="2773" actId="26606"/>
          <ac:spMkLst>
            <pc:docMk/>
            <pc:sldMk cId="4277915846" sldId="310"/>
            <ac:spMk id="17" creationId="{E49CC64F-7275-4E33-961B-0C5CDC439875}"/>
          </ac:spMkLst>
        </pc:spChg>
        <pc:picChg chg="add mod">
          <ac:chgData name="Barney Lawrence" userId="993b92e47e495d54" providerId="LiveId" clId="{ECBAF477-C138-47EE-8CD7-9A9CB6BDE965}" dt="2022-10-01T15:24:09.466" v="2773" actId="26606"/>
          <ac:picMkLst>
            <pc:docMk/>
            <pc:sldMk cId="4277915846" sldId="310"/>
            <ac:picMk id="3" creationId="{6AF0B6CA-0BEB-4AE7-F978-E6F6B84957D5}"/>
          </ac:picMkLst>
        </pc:picChg>
        <pc:picChg chg="add del mod ord">
          <ac:chgData name="Barney Lawrence" userId="993b92e47e495d54" providerId="LiveId" clId="{ECBAF477-C138-47EE-8CD7-9A9CB6BDE965}" dt="2022-10-01T15:24:03.860" v="2771" actId="478"/>
          <ac:picMkLst>
            <pc:docMk/>
            <pc:sldMk cId="4277915846" sldId="310"/>
            <ac:picMk id="5" creationId="{D0567F22-FDDE-F01E-46F6-DC7810DC782E}"/>
          </ac:picMkLst>
        </pc:picChg>
      </pc:sldChg>
      <pc:sldChg chg="addSp delSp modSp new mod setBg setClrOvrMap">
        <pc:chgData name="Barney Lawrence" userId="993b92e47e495d54" providerId="LiveId" clId="{ECBAF477-C138-47EE-8CD7-9A9CB6BDE965}" dt="2022-10-04T18:03:32.606" v="3095" actId="20577"/>
        <pc:sldMkLst>
          <pc:docMk/>
          <pc:sldMk cId="4062911790" sldId="311"/>
        </pc:sldMkLst>
        <pc:spChg chg="del">
          <ac:chgData name="Barney Lawrence" userId="993b92e47e495d54" providerId="LiveId" clId="{ECBAF477-C138-47EE-8CD7-9A9CB6BDE965}" dt="2022-09-24T12:50:32.599" v="2388" actId="478"/>
          <ac:spMkLst>
            <pc:docMk/>
            <pc:sldMk cId="4062911790" sldId="311"/>
            <ac:spMk id="2" creationId="{0FBDE1BB-DAFC-787D-61F0-E1FE86CC3C1D}"/>
          </ac:spMkLst>
        </pc:spChg>
        <pc:spChg chg="add del mod">
          <ac:chgData name="Barney Lawrence" userId="993b92e47e495d54" providerId="LiveId" clId="{ECBAF477-C138-47EE-8CD7-9A9CB6BDE965}" dt="2022-10-03T16:49:23.736" v="3085" actId="478"/>
          <ac:spMkLst>
            <pc:docMk/>
            <pc:sldMk cId="4062911790" sldId="311"/>
            <ac:spMk id="3" creationId="{1C3159AD-B01F-8F32-1399-065BF3F9F3F8}"/>
          </ac:spMkLst>
        </pc:spChg>
        <pc:spChg chg="del">
          <ac:chgData name="Barney Lawrence" userId="993b92e47e495d54" providerId="LiveId" clId="{ECBAF477-C138-47EE-8CD7-9A9CB6BDE965}" dt="2022-09-24T12:50:34.155" v="2389" actId="478"/>
          <ac:spMkLst>
            <pc:docMk/>
            <pc:sldMk cId="4062911790" sldId="311"/>
            <ac:spMk id="3" creationId="{51F5AABC-AF8E-EB95-A5BC-E08B5D52A48D}"/>
          </ac:spMkLst>
        </pc:spChg>
        <pc:spChg chg="add mod">
          <ac:chgData name="Barney Lawrence" userId="993b92e47e495d54" providerId="LiveId" clId="{ECBAF477-C138-47EE-8CD7-9A9CB6BDE965}" dt="2022-10-02T16:14:54.661" v="3051" actId="1076"/>
          <ac:spMkLst>
            <pc:docMk/>
            <pc:sldMk cId="4062911790" sldId="311"/>
            <ac:spMk id="6" creationId="{A3682DB7-E205-B1D3-3C82-FAA4CAA1B040}"/>
          </ac:spMkLst>
        </pc:spChg>
        <pc:spChg chg="add del mod">
          <ac:chgData name="Barney Lawrence" userId="993b92e47e495d54" providerId="LiveId" clId="{ECBAF477-C138-47EE-8CD7-9A9CB6BDE965}" dt="2022-10-01T15:34:37.405" v="2816"/>
          <ac:spMkLst>
            <pc:docMk/>
            <pc:sldMk cId="4062911790" sldId="311"/>
            <ac:spMk id="7" creationId="{D1AE0D59-2367-C732-C75F-192E292E0D9B}"/>
          </ac:spMkLst>
        </pc:spChg>
        <pc:spChg chg="add">
          <ac:chgData name="Barney Lawrence" userId="993b92e47e495d54" providerId="LiveId" clId="{ECBAF477-C138-47EE-8CD7-9A9CB6BDE965}" dt="2022-10-01T14:23:13.698" v="2746" actId="26606"/>
          <ac:spMkLst>
            <pc:docMk/>
            <pc:sldMk cId="4062911790" sldId="311"/>
            <ac:spMk id="11" creationId="{2C6334C2-F73F-4B3B-A626-DD5F69DF6ED0}"/>
          </ac:spMkLst>
        </pc:spChg>
        <pc:spChg chg="add mod">
          <ac:chgData name="Barney Lawrence" userId="993b92e47e495d54" providerId="LiveId" clId="{ECBAF477-C138-47EE-8CD7-9A9CB6BDE965}" dt="2022-10-04T18:03:32.606" v="3095" actId="20577"/>
          <ac:spMkLst>
            <pc:docMk/>
            <pc:sldMk cId="4062911790" sldId="311"/>
            <ac:spMk id="12" creationId="{6CFE2B5A-9617-62E1-3682-B50B169358CD}"/>
          </ac:spMkLst>
        </pc:spChg>
        <pc:picChg chg="add del mod">
          <ac:chgData name="Barney Lawrence" userId="993b92e47e495d54" providerId="LiveId" clId="{ECBAF477-C138-47EE-8CD7-9A9CB6BDE965}" dt="2022-10-01T15:34:50.671" v="2818" actId="478"/>
          <ac:picMkLst>
            <pc:docMk/>
            <pc:sldMk cId="4062911790" sldId="311"/>
            <ac:picMk id="2" creationId="{05F1B8DB-C738-F543-512E-CABDE47DF6B3}"/>
          </ac:picMkLst>
        </pc:picChg>
        <pc:picChg chg="add del mod">
          <ac:chgData name="Barney Lawrence" userId="993b92e47e495d54" providerId="LiveId" clId="{ECBAF477-C138-47EE-8CD7-9A9CB6BDE965}" dt="2022-10-02T16:05:24.077" v="3011"/>
          <ac:picMkLst>
            <pc:docMk/>
            <pc:sldMk cId="4062911790" sldId="311"/>
            <ac:picMk id="2" creationId="{DC38E722-BBEE-11C7-E45B-D89B20D81814}"/>
          </ac:picMkLst>
        </pc:picChg>
        <pc:picChg chg="add mod">
          <ac:chgData name="Barney Lawrence" userId="993b92e47e495d54" providerId="LiveId" clId="{ECBAF477-C138-47EE-8CD7-9A9CB6BDE965}" dt="2022-10-03T16:49:07.678" v="3084"/>
          <ac:picMkLst>
            <pc:docMk/>
            <pc:sldMk cId="4062911790" sldId="311"/>
            <ac:picMk id="4" creationId="{265D4C31-7E6F-0D0F-96E9-CF6346C064EF}"/>
          </ac:picMkLst>
        </pc:picChg>
        <pc:picChg chg="add del mod">
          <ac:chgData name="Barney Lawrence" userId="993b92e47e495d54" providerId="LiveId" clId="{ECBAF477-C138-47EE-8CD7-9A9CB6BDE965}" dt="2022-10-01T15:34:37.405" v="2816"/>
          <ac:picMkLst>
            <pc:docMk/>
            <pc:sldMk cId="4062911790" sldId="311"/>
            <ac:picMk id="4" creationId="{CFEF312A-3072-4025-6D38-96788CD64BCA}"/>
          </ac:picMkLst>
        </pc:picChg>
        <pc:picChg chg="add mod ord">
          <ac:chgData name="Barney Lawrence" userId="993b92e47e495d54" providerId="LiveId" clId="{ECBAF477-C138-47EE-8CD7-9A9CB6BDE965}" dt="2022-10-01T15:28:37.594" v="2807" actId="1076"/>
          <ac:picMkLst>
            <pc:docMk/>
            <pc:sldMk cId="4062911790" sldId="311"/>
            <ac:picMk id="5" creationId="{FFE83277-AB46-0144-9427-962F352BDBF4}"/>
          </ac:picMkLst>
        </pc:picChg>
        <pc:picChg chg="add del mod">
          <ac:chgData name="Barney Lawrence" userId="993b92e47e495d54" providerId="LiveId" clId="{ECBAF477-C138-47EE-8CD7-9A9CB6BDE965}" dt="2022-10-02T16:05:39.344" v="3015" actId="22"/>
          <ac:picMkLst>
            <pc:docMk/>
            <pc:sldMk cId="4062911790" sldId="311"/>
            <ac:picMk id="7" creationId="{A15DAF97-2A73-B79B-9626-C7D7DA9AA5DD}"/>
          </ac:picMkLst>
        </pc:picChg>
        <pc:picChg chg="add del mod">
          <ac:chgData name="Barney Lawrence" userId="993b92e47e495d54" providerId="LiveId" clId="{ECBAF477-C138-47EE-8CD7-9A9CB6BDE965}" dt="2022-10-03T16:48:31.832" v="3082" actId="478"/>
          <ac:picMkLst>
            <pc:docMk/>
            <pc:sldMk cId="4062911790" sldId="311"/>
            <ac:picMk id="9" creationId="{4D43E094-CC20-EA4F-825C-807B81FA8D37}"/>
          </ac:picMkLst>
        </pc:picChg>
        <pc:picChg chg="add del mod">
          <ac:chgData name="Barney Lawrence" userId="993b92e47e495d54" providerId="LiveId" clId="{ECBAF477-C138-47EE-8CD7-9A9CB6BDE965}" dt="2022-10-02T16:05:53.741" v="3018" actId="478"/>
          <ac:picMkLst>
            <pc:docMk/>
            <pc:sldMk cId="4062911790" sldId="311"/>
            <ac:picMk id="10" creationId="{808AD1F3-8F79-9E53-C003-B5E3CD4237AD}"/>
          </ac:picMkLst>
        </pc:picChg>
      </pc:sldChg>
      <pc:sldChg chg="add">
        <pc:chgData name="Barney Lawrence" userId="993b92e47e495d54" providerId="LiveId" clId="{ECBAF477-C138-47EE-8CD7-9A9CB6BDE965}" dt="2022-10-01T13:43:47.430" v="2527"/>
        <pc:sldMkLst>
          <pc:docMk/>
          <pc:sldMk cId="2882592218" sldId="313"/>
        </pc:sldMkLst>
      </pc:sldChg>
      <pc:sldChg chg="addSp delSp modSp new mod setBg modAnim setClrOvrMap">
        <pc:chgData name="Barney Lawrence" userId="993b92e47e495d54" providerId="LiveId" clId="{ECBAF477-C138-47EE-8CD7-9A9CB6BDE965}" dt="2022-10-01T15:21:19.537" v="2758" actId="255"/>
        <pc:sldMkLst>
          <pc:docMk/>
          <pc:sldMk cId="1394441874" sldId="314"/>
        </pc:sldMkLst>
        <pc:spChg chg="del">
          <ac:chgData name="Barney Lawrence" userId="993b92e47e495d54" providerId="LiveId" clId="{ECBAF477-C138-47EE-8CD7-9A9CB6BDE965}" dt="2022-10-01T13:59:44.517" v="2533" actId="478"/>
          <ac:spMkLst>
            <pc:docMk/>
            <pc:sldMk cId="1394441874" sldId="314"/>
            <ac:spMk id="2" creationId="{8BA098B2-9734-65D2-45EE-6C70DDD949DC}"/>
          </ac:spMkLst>
        </pc:spChg>
        <pc:spChg chg="mod">
          <ac:chgData name="Barney Lawrence" userId="993b92e47e495d54" providerId="LiveId" clId="{ECBAF477-C138-47EE-8CD7-9A9CB6BDE965}" dt="2022-10-01T15:21:19.537" v="2758" actId="255"/>
          <ac:spMkLst>
            <pc:docMk/>
            <pc:sldMk cId="1394441874" sldId="314"/>
            <ac:spMk id="3" creationId="{41E698A8-CE5B-DD25-42B3-A5F3938E2EE2}"/>
          </ac:spMkLst>
        </pc:spChg>
        <pc:spChg chg="add">
          <ac:chgData name="Barney Lawrence" userId="993b92e47e495d54" providerId="LiveId" clId="{ECBAF477-C138-47EE-8CD7-9A9CB6BDE965}" dt="2022-10-01T14:16:13.786" v="2688" actId="26606"/>
          <ac:spMkLst>
            <pc:docMk/>
            <pc:sldMk cId="1394441874" sldId="314"/>
            <ac:spMk id="10" creationId="{CF62D2A7-8207-488C-9F46-316BA81A16C8}"/>
          </ac:spMkLst>
        </pc:spChg>
        <pc:picChg chg="add mod">
          <ac:chgData name="Barney Lawrence" userId="993b92e47e495d54" providerId="LiveId" clId="{ECBAF477-C138-47EE-8CD7-9A9CB6BDE965}" dt="2022-10-01T14:16:13.786" v="2688" actId="26606"/>
          <ac:picMkLst>
            <pc:docMk/>
            <pc:sldMk cId="1394441874" sldId="314"/>
            <ac:picMk id="5" creationId="{2FC20014-9C05-8B43-577B-76C16CDAA17F}"/>
          </ac:picMkLst>
        </pc:picChg>
      </pc:sldChg>
      <pc:sldChg chg="addSp delSp modSp new mod ord setBg">
        <pc:chgData name="Barney Lawrence" userId="993b92e47e495d54" providerId="LiveId" clId="{ECBAF477-C138-47EE-8CD7-9A9CB6BDE965}" dt="2022-10-03T16:47:24.822" v="3080" actId="1076"/>
        <pc:sldMkLst>
          <pc:docMk/>
          <pc:sldMk cId="2424653100" sldId="315"/>
        </pc:sldMkLst>
        <pc:spChg chg="del">
          <ac:chgData name="Barney Lawrence" userId="993b92e47e495d54" providerId="LiveId" clId="{ECBAF477-C138-47EE-8CD7-9A9CB6BDE965}" dt="2022-10-01T15:26:38.314" v="2789" actId="478"/>
          <ac:spMkLst>
            <pc:docMk/>
            <pc:sldMk cId="2424653100" sldId="315"/>
            <ac:spMk id="2" creationId="{D7B3D788-1423-3884-0B60-4D5988454254}"/>
          </ac:spMkLst>
        </pc:spChg>
        <pc:spChg chg="del">
          <ac:chgData name="Barney Lawrence" userId="993b92e47e495d54" providerId="LiveId" clId="{ECBAF477-C138-47EE-8CD7-9A9CB6BDE965}" dt="2022-10-01T15:26:35.533" v="2788" actId="478"/>
          <ac:spMkLst>
            <pc:docMk/>
            <pc:sldMk cId="2424653100" sldId="315"/>
            <ac:spMk id="3" creationId="{FC06B86B-F8E8-60F1-E0D1-A3B4F904BA82}"/>
          </ac:spMkLst>
        </pc:spChg>
        <pc:spChg chg="add mod">
          <ac:chgData name="Barney Lawrence" userId="993b92e47e495d54" providerId="LiveId" clId="{ECBAF477-C138-47EE-8CD7-9A9CB6BDE965}" dt="2022-10-03T16:46:59.062" v="3074"/>
          <ac:spMkLst>
            <pc:docMk/>
            <pc:sldMk cId="2424653100" sldId="315"/>
            <ac:spMk id="7" creationId="{9E21C8E9-D562-62E7-849B-FD9FE7B1A2AF}"/>
          </ac:spMkLst>
        </pc:spChg>
        <pc:spChg chg="add del">
          <ac:chgData name="Barney Lawrence" userId="993b92e47e495d54" providerId="LiveId" clId="{ECBAF477-C138-47EE-8CD7-9A9CB6BDE965}" dt="2022-10-01T19:07:42.794" v="2913" actId="26606"/>
          <ac:spMkLst>
            <pc:docMk/>
            <pc:sldMk cId="2424653100" sldId="315"/>
            <ac:spMk id="12" creationId="{0CBF71E6-C54A-4E15-90AD-354C39435516}"/>
          </ac:spMkLst>
        </pc:spChg>
        <pc:picChg chg="add mod">
          <ac:chgData name="Barney Lawrence" userId="993b92e47e495d54" providerId="LiveId" clId="{ECBAF477-C138-47EE-8CD7-9A9CB6BDE965}" dt="2022-10-03T16:47:24.822" v="3080" actId="1076"/>
          <ac:picMkLst>
            <pc:docMk/>
            <pc:sldMk cId="2424653100" sldId="315"/>
            <ac:picMk id="3" creationId="{22F5E006-C408-E023-21E7-F7B49F955A2A}"/>
          </ac:picMkLst>
        </pc:picChg>
        <pc:picChg chg="add del mod">
          <ac:chgData name="Barney Lawrence" userId="993b92e47e495d54" providerId="LiveId" clId="{ECBAF477-C138-47EE-8CD7-9A9CB6BDE965}" dt="2022-10-03T16:46:54.303" v="3073" actId="478"/>
          <ac:picMkLst>
            <pc:docMk/>
            <pc:sldMk cId="2424653100" sldId="315"/>
            <ac:picMk id="5" creationId="{F224604C-E9C0-56ED-2E90-87B77790B961}"/>
          </ac:picMkLst>
        </pc:picChg>
      </pc:sldChg>
      <pc:sldChg chg="addSp delSp modSp new mod addAnim delAnim modAnim">
        <pc:chgData name="Barney Lawrence" userId="993b92e47e495d54" providerId="LiveId" clId="{ECBAF477-C138-47EE-8CD7-9A9CB6BDE965}" dt="2022-10-01T19:06:31.033" v="2911" actId="478"/>
        <pc:sldMkLst>
          <pc:docMk/>
          <pc:sldMk cId="3948175686" sldId="316"/>
        </pc:sldMkLst>
        <pc:spChg chg="del">
          <ac:chgData name="Barney Lawrence" userId="993b92e47e495d54" providerId="LiveId" clId="{ECBAF477-C138-47EE-8CD7-9A9CB6BDE965}" dt="2022-10-01T15:40:19.639" v="2829" actId="478"/>
          <ac:spMkLst>
            <pc:docMk/>
            <pc:sldMk cId="3948175686" sldId="316"/>
            <ac:spMk id="2" creationId="{5BC7A04B-13D1-FCD4-E8D7-D4196D559160}"/>
          </ac:spMkLst>
        </pc:spChg>
        <pc:spChg chg="del">
          <ac:chgData name="Barney Lawrence" userId="993b92e47e495d54" providerId="LiveId" clId="{ECBAF477-C138-47EE-8CD7-9A9CB6BDE965}" dt="2022-10-01T15:40:15.410" v="2828" actId="478"/>
          <ac:spMkLst>
            <pc:docMk/>
            <pc:sldMk cId="3948175686" sldId="316"/>
            <ac:spMk id="3" creationId="{5E22746F-7FFD-19F4-3055-36D24F0445F0}"/>
          </ac:spMkLst>
        </pc:spChg>
        <pc:spChg chg="add del mod">
          <ac:chgData name="Barney Lawrence" userId="993b92e47e495d54" providerId="LiveId" clId="{ECBAF477-C138-47EE-8CD7-9A9CB6BDE965}" dt="2022-10-01T15:43:30.890" v="2840" actId="478"/>
          <ac:spMkLst>
            <pc:docMk/>
            <pc:sldMk cId="3948175686" sldId="316"/>
            <ac:spMk id="4" creationId="{83D26E8F-3638-EB45-C420-871D99209482}"/>
          </ac:spMkLst>
        </pc:spChg>
        <pc:spChg chg="add mod">
          <ac:chgData name="Barney Lawrence" userId="993b92e47e495d54" providerId="LiveId" clId="{ECBAF477-C138-47EE-8CD7-9A9CB6BDE965}" dt="2022-10-01T15:48:46.629" v="2887" actId="1076"/>
          <ac:spMkLst>
            <pc:docMk/>
            <pc:sldMk cId="3948175686" sldId="316"/>
            <ac:spMk id="7" creationId="{C2F8C1E1-DF63-6035-F39F-74629EAB9A2C}"/>
          </ac:spMkLst>
        </pc:spChg>
        <pc:spChg chg="add del mod">
          <ac:chgData name="Barney Lawrence" userId="993b92e47e495d54" providerId="LiveId" clId="{ECBAF477-C138-47EE-8CD7-9A9CB6BDE965}" dt="2022-10-01T19:06:31.033" v="2911" actId="478"/>
          <ac:spMkLst>
            <pc:docMk/>
            <pc:sldMk cId="3948175686" sldId="316"/>
            <ac:spMk id="8" creationId="{219A9D2A-9D11-BD85-16D4-86168494D475}"/>
          </ac:spMkLst>
        </pc:spChg>
        <pc:picChg chg="add mod">
          <ac:chgData name="Barney Lawrence" userId="993b92e47e495d54" providerId="LiveId" clId="{ECBAF477-C138-47EE-8CD7-9A9CB6BDE965}" dt="2022-10-01T15:48:51.229" v="2889" actId="1076"/>
          <ac:picMkLst>
            <pc:docMk/>
            <pc:sldMk cId="3948175686" sldId="316"/>
            <ac:picMk id="6" creationId="{7DE288F4-3173-8C92-3C12-7461EFE1252F}"/>
          </ac:picMkLst>
        </pc:picChg>
        <pc:picChg chg="add del mod">
          <ac:chgData name="Barney Lawrence" userId="993b92e47e495d54" providerId="LiveId" clId="{ECBAF477-C138-47EE-8CD7-9A9CB6BDE965}" dt="2022-10-01T15:43:31.761" v="2841" actId="478"/>
          <ac:picMkLst>
            <pc:docMk/>
            <pc:sldMk cId="3948175686" sldId="316"/>
            <ac:picMk id="1026" creationId="{A6DD4BBB-AD83-B0D7-B64D-065634A93EE4}"/>
          </ac:picMkLst>
        </pc:picChg>
      </pc:sldChg>
      <pc:sldChg chg="addSp delSp modSp new mod modAnim">
        <pc:chgData name="Barney Lawrence" userId="993b92e47e495d54" providerId="LiveId" clId="{ECBAF477-C138-47EE-8CD7-9A9CB6BDE965}" dt="2022-10-02T14:44:57.929" v="2991"/>
        <pc:sldMkLst>
          <pc:docMk/>
          <pc:sldMk cId="1140305134" sldId="317"/>
        </pc:sldMkLst>
        <pc:spChg chg="del">
          <ac:chgData name="Barney Lawrence" userId="993b92e47e495d54" providerId="LiveId" clId="{ECBAF477-C138-47EE-8CD7-9A9CB6BDE965}" dt="2022-10-02T14:38:33.899" v="2915" actId="478"/>
          <ac:spMkLst>
            <pc:docMk/>
            <pc:sldMk cId="1140305134" sldId="317"/>
            <ac:spMk id="2" creationId="{70BBC133-64DF-0E62-E649-7BA369F50279}"/>
          </ac:spMkLst>
        </pc:spChg>
        <pc:spChg chg="del">
          <ac:chgData name="Barney Lawrence" userId="993b92e47e495d54" providerId="LiveId" clId="{ECBAF477-C138-47EE-8CD7-9A9CB6BDE965}" dt="2022-10-02T14:38:36.290" v="2916" actId="478"/>
          <ac:spMkLst>
            <pc:docMk/>
            <pc:sldMk cId="1140305134" sldId="317"/>
            <ac:spMk id="3" creationId="{35951E1B-504B-31A2-57F1-94044AAD8933}"/>
          </ac:spMkLst>
        </pc:spChg>
        <pc:spChg chg="add mod">
          <ac:chgData name="Barney Lawrence" userId="993b92e47e495d54" providerId="LiveId" clId="{ECBAF477-C138-47EE-8CD7-9A9CB6BDE965}" dt="2022-10-02T14:40:26.002" v="2932" actId="1076"/>
          <ac:spMkLst>
            <pc:docMk/>
            <pc:sldMk cId="1140305134" sldId="317"/>
            <ac:spMk id="7" creationId="{46AAEE75-51C1-900D-FA34-F9027DE95E57}"/>
          </ac:spMkLst>
        </pc:spChg>
        <pc:spChg chg="add mod">
          <ac:chgData name="Barney Lawrence" userId="993b92e47e495d54" providerId="LiveId" clId="{ECBAF477-C138-47EE-8CD7-9A9CB6BDE965}" dt="2022-10-02T14:43:48.020" v="2979" actId="113"/>
          <ac:spMkLst>
            <pc:docMk/>
            <pc:sldMk cId="1140305134" sldId="317"/>
            <ac:spMk id="13" creationId="{BE83AE30-9267-7C82-3553-5DE517DDB615}"/>
          </ac:spMkLst>
        </pc:spChg>
        <pc:graphicFrameChg chg="add del mod">
          <ac:chgData name="Barney Lawrence" userId="993b92e47e495d54" providerId="LiveId" clId="{ECBAF477-C138-47EE-8CD7-9A9CB6BDE965}" dt="2022-10-02T14:38:42.485" v="2920"/>
          <ac:graphicFrameMkLst>
            <pc:docMk/>
            <pc:sldMk cId="1140305134" sldId="317"/>
            <ac:graphicFrameMk id="4" creationId="{80266A28-DB88-E4E4-BCE8-51E75FFCB1C4}"/>
          </ac:graphicFrameMkLst>
        </pc:graphicFrameChg>
        <pc:graphicFrameChg chg="add mod modGraphic">
          <ac:chgData name="Barney Lawrence" userId="993b92e47e495d54" providerId="LiveId" clId="{ECBAF477-C138-47EE-8CD7-9A9CB6BDE965}" dt="2022-10-02T14:39:07.432" v="2924" actId="1076"/>
          <ac:graphicFrameMkLst>
            <pc:docMk/>
            <pc:sldMk cId="1140305134" sldId="317"/>
            <ac:graphicFrameMk id="5" creationId="{0640E0F8-CDEB-1725-3102-BFA0BF53CD75}"/>
          </ac:graphicFrameMkLst>
        </pc:graphicFrameChg>
        <pc:graphicFrameChg chg="add del mod">
          <ac:chgData name="Barney Lawrence" userId="993b92e47e495d54" providerId="LiveId" clId="{ECBAF477-C138-47EE-8CD7-9A9CB6BDE965}" dt="2022-10-02T14:41:09.931" v="2936"/>
          <ac:graphicFrameMkLst>
            <pc:docMk/>
            <pc:sldMk cId="1140305134" sldId="317"/>
            <ac:graphicFrameMk id="8" creationId="{5F8D99AF-C9C9-BF64-E100-B2B72AEFA374}"/>
          </ac:graphicFrameMkLst>
        </pc:graphicFrameChg>
        <pc:graphicFrameChg chg="add mod">
          <ac:chgData name="Barney Lawrence" userId="993b92e47e495d54" providerId="LiveId" clId="{ECBAF477-C138-47EE-8CD7-9A9CB6BDE965}" dt="2022-10-02T14:41:20.323" v="2938" actId="1076"/>
          <ac:graphicFrameMkLst>
            <pc:docMk/>
            <pc:sldMk cId="1140305134" sldId="317"/>
            <ac:graphicFrameMk id="9" creationId="{7631CBFC-2892-560F-AA70-22E490FC1FC2}"/>
          </ac:graphicFrameMkLst>
        </pc:graphicFrameChg>
        <pc:graphicFrameChg chg="add del mod">
          <ac:chgData name="Barney Lawrence" userId="993b92e47e495d54" providerId="LiveId" clId="{ECBAF477-C138-47EE-8CD7-9A9CB6BDE965}" dt="2022-10-02T14:41:41.805" v="2943"/>
          <ac:graphicFrameMkLst>
            <pc:docMk/>
            <pc:sldMk cId="1140305134" sldId="317"/>
            <ac:graphicFrameMk id="10" creationId="{A1FA2FF4-BDB3-E6EE-3DA0-1D8E2E5D6C3B}"/>
          </ac:graphicFrameMkLst>
        </pc:graphicFrameChg>
        <pc:graphicFrameChg chg="add mod">
          <ac:chgData name="Barney Lawrence" userId="993b92e47e495d54" providerId="LiveId" clId="{ECBAF477-C138-47EE-8CD7-9A9CB6BDE965}" dt="2022-10-02T14:41:46.619" v="2945" actId="1076"/>
          <ac:graphicFrameMkLst>
            <pc:docMk/>
            <pc:sldMk cId="1140305134" sldId="317"/>
            <ac:graphicFrameMk id="11" creationId="{4D8F2EB7-E1F1-4024-F4A5-012832495FC0}"/>
          </ac:graphicFrameMkLst>
        </pc:graphicFrameChg>
      </pc:sldChg>
      <pc:sldChg chg="addSp delSp modSp new mod setBg addAnim modAnim setClrOvrMap">
        <pc:chgData name="Barney Lawrence" userId="993b92e47e495d54" providerId="LiveId" clId="{ECBAF477-C138-47EE-8CD7-9A9CB6BDE965}" dt="2022-10-09T11:28:13.135" v="3138" actId="18131"/>
        <pc:sldMkLst>
          <pc:docMk/>
          <pc:sldMk cId="2930746284" sldId="318"/>
        </pc:sldMkLst>
        <pc:spChg chg="mod">
          <ac:chgData name="Barney Lawrence" userId="993b92e47e495d54" providerId="LiveId" clId="{ECBAF477-C138-47EE-8CD7-9A9CB6BDE965}" dt="2022-10-09T11:27:04.515" v="3129" actId="113"/>
          <ac:spMkLst>
            <pc:docMk/>
            <pc:sldMk cId="2930746284" sldId="318"/>
            <ac:spMk id="2" creationId="{191D348D-91CA-FB3E-4AE3-C87C625B9844}"/>
          </ac:spMkLst>
        </pc:spChg>
        <pc:spChg chg="del">
          <ac:chgData name="Barney Lawrence" userId="993b92e47e495d54" providerId="LiveId" clId="{ECBAF477-C138-47EE-8CD7-9A9CB6BDE965}" dt="2022-10-09T11:24:27.037" v="3097" actId="478"/>
          <ac:spMkLst>
            <pc:docMk/>
            <pc:sldMk cId="2930746284" sldId="318"/>
            <ac:spMk id="3" creationId="{17CF7F58-07D3-0E64-D30D-706362D72AF8}"/>
          </ac:spMkLst>
        </pc:spChg>
        <pc:spChg chg="add">
          <ac:chgData name="Barney Lawrence" userId="993b92e47e495d54" providerId="LiveId" clId="{ECBAF477-C138-47EE-8CD7-9A9CB6BDE965}" dt="2022-10-09T11:26:21.705" v="3118" actId="26606"/>
          <ac:spMkLst>
            <pc:docMk/>
            <pc:sldMk cId="2930746284" sldId="318"/>
            <ac:spMk id="10" creationId="{E49CC64F-7275-4E33-961B-0C5CDC439875}"/>
          </ac:spMkLst>
        </pc:spChg>
        <pc:picChg chg="add mod">
          <ac:chgData name="Barney Lawrence" userId="993b92e47e495d54" providerId="LiveId" clId="{ECBAF477-C138-47EE-8CD7-9A9CB6BDE965}" dt="2022-10-09T11:27:29.494" v="3132" actId="1076"/>
          <ac:picMkLst>
            <pc:docMk/>
            <pc:sldMk cId="2930746284" sldId="318"/>
            <ac:picMk id="3" creationId="{F5EDAC20-D2C0-D4BC-1139-C0986EE92342}"/>
          </ac:picMkLst>
        </pc:picChg>
        <pc:picChg chg="add mod modCrop">
          <ac:chgData name="Barney Lawrence" userId="993b92e47e495d54" providerId="LiveId" clId="{ECBAF477-C138-47EE-8CD7-9A9CB6BDE965}" dt="2022-10-09T11:28:13.135" v="3138" actId="18131"/>
          <ac:picMkLst>
            <pc:docMk/>
            <pc:sldMk cId="2930746284" sldId="318"/>
            <ac:picMk id="5" creationId="{FDCBB8DD-1021-A077-7AC8-DBC41683B19F}"/>
          </ac:picMkLst>
        </pc:picChg>
      </pc:sldChg>
    </pc:docChg>
  </pc:docChgLst>
</pc:chgInfo>
</file>

<file path=ppt/media/image1.jpg>
</file>

<file path=ppt/media/image10.jpg>
</file>

<file path=ppt/media/image11.jpe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png>
</file>

<file path=ppt/media/image2.jpg>
</file>

<file path=ppt/media/image20.jpeg>
</file>

<file path=ppt/media/image21.png>
</file>

<file path=ppt/media/image22.jpeg>
</file>

<file path=ppt/media/image23.png>
</file>

<file path=ppt/media/image24.jp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FD7DF-E15C-D572-ECFC-7971F6A86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9C5DC4-6044-E1AB-8EFD-58093BFB9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817B2-C35B-16A3-2284-D16429CAC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CB8D1-5BAB-A352-9D96-D8ABE4E84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97F8C-A3F7-B9F3-3230-31CDE1CE7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71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56238-813F-EE9F-FC0F-379E4973D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6B5BCC-7F5A-179F-3C6B-D7C1F72931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3D6AB-DD7F-000E-0104-56B09D980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1A2D8-D9C4-978C-88C6-689F435D2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27CE8-E52E-CD3D-952A-570B2FC2E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231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F8942A-C889-D2D4-8363-2D435A1FDF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7C41F1-57FF-78F8-107A-6AB91E3AE6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9B759-2377-F153-A0C1-45FDA9C05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22174-B4AF-CD2B-57DE-D1AE4C5BD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8AC92-3989-FF57-7B35-437CBCD8B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246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C3736-DCE6-E09F-8A3A-882111FB4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D24BA-47D5-80BC-A681-BB2C9BDF3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FF626-FDAD-0B82-A5EC-13E2D991E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2A9A9-E2E4-84FF-151E-BD7D31637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5672E-DD27-3852-2ED7-328518DFF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090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24F52-BA72-1801-3A51-9267AC7CA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E9063-2597-D905-E87C-08460E31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BE38F-365B-CA98-19D4-18D0541A1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53607-B04F-E332-98A7-7F11B006C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E24C8-E4A4-CBB7-0A8F-1EF7E883F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7186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B528-A16A-2C56-9F0D-6D3E32235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1C2A6-3CEE-7B67-020D-1ED436BED6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1DC73-5E19-93A3-5428-A8788C4D78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C56D6-8F7C-6D8F-65D2-95CB5F4A8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3730C-B785-D190-006D-ECB2B4FD4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2DAF9-5C9C-7B7D-A153-49A107DE3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6175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EFE0B-3BCD-1879-A259-EA6BB811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A6D7B-332E-0321-9842-49D52F6AA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2F4B54-FD6B-75CD-D9D3-66C18ACAD8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554C15-3A64-987C-E94E-B9D13937D3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2827F0-44F4-2F81-7716-3897793C8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C9A62E-30BF-15E8-5FEA-FDA11E566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F80D1D-7091-0757-DCF6-EC3767BBE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F3A2CF-F5EA-D843-9428-AD132ABA2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39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BCC8D-F350-2D4B-FF99-29DFD149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282EEE-FF2A-058F-731C-C928A0726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E8F65A-918D-8BAC-4205-63EDAA238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17412-4BFB-11A1-5E17-65A1A8091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856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A1CEFC-2D02-4ADD-57F8-D76768EB3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AB9D10-8DA5-2110-EA32-C9FA0A0CD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C6166D-DD96-B562-8793-9A7781BC6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194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D950C-7687-A3DE-431E-5C1D79742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9653D-2427-CE85-34A8-E3B1D2318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4FADC-9DA5-596D-7A24-FA8C1C63F1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D2F334-0F75-9BE1-D7E9-5E561154A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D3769-2348-9A4C-6964-C426F8983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0F263-2725-FDB1-7C6B-28436FBD5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3820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C756A-AB29-59B5-B74F-91BBF9E41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D0CD32-4FAB-542E-2D42-7646FE05DE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59F85-D29C-7AEE-2B76-184C33E860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2D4AA-4F39-1CEB-3E26-C45A0A8EA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F3C52D-C4BB-2E91-081A-B5D466F8B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68118-7769-2997-6858-43F31094D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8454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647FBE-BD6C-9AD4-5BFB-5FD21F19C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3CE4AE-01E0-D0D3-C4CE-2882C2F96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7F3A9-3594-8A7B-14BB-DA6E4A5303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6E8DB-95FA-49CA-A357-C57BD60C108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922E9-D727-588C-AA23-DC1395F013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7DD99-FFD2-1064-2751-85286C77F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71892-D164-4803-9A0B-607E2636E9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8623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toum-toum/14227676718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flickr.com/photos/alicia-li/2556997888/" TargetMode="Externa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elpfulmum.com/2016/06/persil-bio-capsules-review.html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BB21CD06-C010-2047-428F-D054AC44776C}"/>
              </a:ext>
            </a:extLst>
          </p:cNvPr>
          <p:cNvSpPr txBox="1"/>
          <p:nvPr/>
        </p:nvSpPr>
        <p:spPr>
          <a:xfrm>
            <a:off x="5982897" y="3105223"/>
            <a:ext cx="5833625" cy="282733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 Introduction to Window Functions</a:t>
            </a:r>
          </a:p>
        </p:txBody>
      </p:sp>
      <p:sp>
        <p:nvSpPr>
          <p:cNvPr id="32" name="Freeform: Shape 28">
            <a:extLst>
              <a:ext uri="{FF2B5EF4-FFF2-40B4-BE49-F238E27FC236}">
                <a16:creationId xmlns:a16="http://schemas.microsoft.com/office/drawing/2014/main" id="{60B21A5C-062F-46C2-8389-53D40F46A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83466"/>
            <a:ext cx="5549037" cy="6374535"/>
          </a:xfrm>
          <a:custGeom>
            <a:avLst/>
            <a:gdLst>
              <a:gd name="connsiteX0" fmla="*/ 2203019 w 5549037"/>
              <a:gd name="connsiteY0" fmla="*/ 0 h 6374535"/>
              <a:gd name="connsiteX1" fmla="*/ 5549037 w 5549037"/>
              <a:gd name="connsiteY1" fmla="*/ 3346018 h 6374535"/>
              <a:gd name="connsiteX2" fmla="*/ 3797930 w 5549037"/>
              <a:gd name="connsiteY2" fmla="*/ 6288190 h 6374535"/>
              <a:gd name="connsiteX3" fmla="*/ 3618689 w 5549037"/>
              <a:gd name="connsiteY3" fmla="*/ 6374535 h 6374535"/>
              <a:gd name="connsiteX4" fmla="*/ 779546 w 5549037"/>
              <a:gd name="connsiteY4" fmla="*/ 6374535 h 6374535"/>
              <a:gd name="connsiteX5" fmla="*/ 537516 w 5549037"/>
              <a:gd name="connsiteY5" fmla="*/ 6248727 h 6374535"/>
              <a:gd name="connsiteX6" fmla="*/ 74641 w 5549037"/>
              <a:gd name="connsiteY6" fmla="*/ 5927968 h 6374535"/>
              <a:gd name="connsiteX7" fmla="*/ 0 w 5549037"/>
              <a:gd name="connsiteY7" fmla="*/ 5860130 h 6374535"/>
              <a:gd name="connsiteX8" fmla="*/ 0 w 5549037"/>
              <a:gd name="connsiteY8" fmla="*/ 831906 h 6374535"/>
              <a:gd name="connsiteX9" fmla="*/ 74641 w 5549037"/>
              <a:gd name="connsiteY9" fmla="*/ 764068 h 6374535"/>
              <a:gd name="connsiteX10" fmla="*/ 2203019 w 5549037"/>
              <a:gd name="connsiteY10" fmla="*/ 0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9037" h="6374535">
                <a:moveTo>
                  <a:pt x="2203019" y="0"/>
                </a:moveTo>
                <a:cubicBezTo>
                  <a:pt x="4050974" y="0"/>
                  <a:pt x="5549037" y="1498063"/>
                  <a:pt x="5549037" y="3346018"/>
                </a:cubicBezTo>
                <a:cubicBezTo>
                  <a:pt x="5549037" y="4616487"/>
                  <a:pt x="4840968" y="5721578"/>
                  <a:pt x="3797930" y="6288190"/>
                </a:cubicBezTo>
                <a:lnTo>
                  <a:pt x="3618689" y="6374535"/>
                </a:lnTo>
                <a:lnTo>
                  <a:pt x="779546" y="6374535"/>
                </a:lnTo>
                <a:lnTo>
                  <a:pt x="537516" y="6248727"/>
                </a:lnTo>
                <a:cubicBezTo>
                  <a:pt x="374031" y="6154721"/>
                  <a:pt x="219238" y="6047301"/>
                  <a:pt x="74641" y="5927968"/>
                </a:cubicBezTo>
                <a:lnTo>
                  <a:pt x="0" y="5860130"/>
                </a:lnTo>
                <a:lnTo>
                  <a:pt x="0" y="831906"/>
                </a:lnTo>
                <a:lnTo>
                  <a:pt x="74641" y="764068"/>
                </a:lnTo>
                <a:cubicBezTo>
                  <a:pt x="653030" y="286739"/>
                  <a:pt x="1394539" y="0"/>
                  <a:pt x="220301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 descr="A large stained glass window&#10;&#10;Description automatically generated with low confidence">
            <a:extLst>
              <a:ext uri="{FF2B5EF4-FFF2-40B4-BE49-F238E27FC236}">
                <a16:creationId xmlns:a16="http://schemas.microsoft.com/office/drawing/2014/main" id="{B7A913FD-2C98-C8B1-5E29-BACB1F601D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1135" b="1882"/>
          <a:stretch/>
        </p:blipFill>
        <p:spPr>
          <a:xfrm>
            <a:off x="1" y="647373"/>
            <a:ext cx="5385130" cy="6210629"/>
          </a:xfrm>
          <a:custGeom>
            <a:avLst/>
            <a:gdLst/>
            <a:ahLst/>
            <a:cxnLst/>
            <a:rect l="l" t="t" r="r" b="b"/>
            <a:pathLst>
              <a:path w="5385130" h="6210629">
                <a:moveTo>
                  <a:pt x="2203018" y="0"/>
                </a:moveTo>
                <a:cubicBezTo>
                  <a:pt x="3960450" y="0"/>
                  <a:pt x="5385130" y="1424680"/>
                  <a:pt x="5385130" y="3182112"/>
                </a:cubicBezTo>
                <a:cubicBezTo>
                  <a:pt x="5385130" y="4500186"/>
                  <a:pt x="4583748" y="5631087"/>
                  <a:pt x="3441640" y="6114158"/>
                </a:cubicBezTo>
                <a:lnTo>
                  <a:pt x="3178061" y="6210629"/>
                </a:lnTo>
                <a:lnTo>
                  <a:pt x="1233206" y="6210629"/>
                </a:lnTo>
                <a:lnTo>
                  <a:pt x="1108901" y="6171135"/>
                </a:lnTo>
                <a:cubicBezTo>
                  <a:pt x="767738" y="6046219"/>
                  <a:pt x="453928" y="5864559"/>
                  <a:pt x="178899" y="5637585"/>
                </a:cubicBezTo>
                <a:lnTo>
                  <a:pt x="0" y="5474990"/>
                </a:lnTo>
                <a:lnTo>
                  <a:pt x="0" y="889234"/>
                </a:lnTo>
                <a:lnTo>
                  <a:pt x="178899" y="726640"/>
                </a:lnTo>
                <a:cubicBezTo>
                  <a:pt x="728956" y="272693"/>
                  <a:pt x="1434142" y="0"/>
                  <a:pt x="2203018" y="0"/>
                </a:cubicBezTo>
                <a:close/>
              </a:path>
            </a:pathLst>
          </a:cu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A177BCC-4208-4795-8572-4D623BA1E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3763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 descr="A picture containing building, indoor, window, lit&#10;&#10;Description automatically generated">
            <a:extLst>
              <a:ext uri="{FF2B5EF4-FFF2-40B4-BE49-F238E27FC236}">
                <a16:creationId xmlns:a16="http://schemas.microsoft.com/office/drawing/2014/main" id="{57D8D995-A4D0-E318-D4C8-CD745433CA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5533" r="-4" b="-4"/>
          <a:stretch/>
        </p:blipFill>
        <p:spPr>
          <a:xfrm>
            <a:off x="5398355" y="1"/>
            <a:ext cx="4151376" cy="2349401"/>
          </a:xfrm>
          <a:custGeom>
            <a:avLst/>
            <a:gdLst/>
            <a:ahLst/>
            <a:cxnLst/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4660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02BE8DF-8473-2109-13E3-0616F2293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811804"/>
              </p:ext>
            </p:extLst>
          </p:nvPr>
        </p:nvGraphicFramePr>
        <p:xfrm>
          <a:off x="545205" y="796939"/>
          <a:ext cx="3408610" cy="5562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592947">
                  <a:extLst>
                    <a:ext uri="{9D8B030D-6E8A-4147-A177-3AD203B41FA5}">
                      <a16:colId xmlns:a16="http://schemas.microsoft.com/office/drawing/2014/main" val="1077969175"/>
                    </a:ext>
                  </a:extLst>
                </a:gridCol>
                <a:gridCol w="815663">
                  <a:extLst>
                    <a:ext uri="{9D8B030D-6E8A-4147-A177-3AD203B41FA5}">
                      <a16:colId xmlns:a16="http://schemas.microsoft.com/office/drawing/2014/main" val="799279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APPROX_COUNT_DISTINCT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2557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62572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CHECKSUM_AGG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24487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09170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COUNT_BIG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42980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GROUPING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❌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15292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GROUPING_ID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❌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47331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92144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99400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STDEV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9437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STDEVP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5831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STRING_AGG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❌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7971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SUM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52948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0566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VARP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✅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05541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7253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08EA6FD-F64A-D806-7D4B-F39A2C7246C9}"/>
              </a:ext>
            </a:extLst>
          </p:cNvPr>
          <p:cNvSpPr txBox="1"/>
          <p:nvPr/>
        </p:nvSpPr>
        <p:spPr>
          <a:xfrm>
            <a:off x="7455778" y="781211"/>
            <a:ext cx="4519769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b="1" dirty="0">
                <a:latin typeface="+mj-lt"/>
                <a:ea typeface="+mj-ea"/>
                <a:cs typeface="+mj-cs"/>
              </a:rPr>
              <a:t>Ranking Functions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Owl standing on top of a numbered stepped wall">
            <a:extLst>
              <a:ext uri="{FF2B5EF4-FFF2-40B4-BE49-F238E27FC236}">
                <a16:creationId xmlns:a16="http://schemas.microsoft.com/office/drawing/2014/main" id="{D787661B-1E21-CA28-4E07-38215DAD36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51" r="18439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84968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0E59C69-C960-8CD8-8993-E6EE61498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342026"/>
              </p:ext>
            </p:extLst>
          </p:nvPr>
        </p:nvGraphicFramePr>
        <p:xfrm>
          <a:off x="597974" y="1253328"/>
          <a:ext cx="1772538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3618252697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091138392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708288073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616988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67699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3464171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5016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66082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1013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16931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098875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4723778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1345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29327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9839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72809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525807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895314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7D5EB9D-1E97-CADD-F2EC-D81EF223A449}"/>
              </a:ext>
            </a:extLst>
          </p:cNvPr>
          <p:cNvSpPr txBox="1"/>
          <p:nvPr/>
        </p:nvSpPr>
        <p:spPr>
          <a:xfrm>
            <a:off x="3249880" y="640368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600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endParaRPr lang="en-GB" sz="3600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No_RN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GB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217CA-5A2E-7AC5-9393-48EF20BBC779}"/>
              </a:ext>
            </a:extLst>
          </p:cNvPr>
          <p:cNvSpPr txBox="1"/>
          <p:nvPr/>
        </p:nvSpPr>
        <p:spPr>
          <a:xfrm>
            <a:off x="3249880" y="640368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endParaRPr lang="en-GB" sz="3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No_RN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GB" sz="360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DEA6B55-B1FF-CB2F-13AA-4B2CCAF4B2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482003"/>
              </p:ext>
            </p:extLst>
          </p:nvPr>
        </p:nvGraphicFramePr>
        <p:xfrm>
          <a:off x="601933" y="1253327"/>
          <a:ext cx="2446067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610716261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3827057912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255392812"/>
                    </a:ext>
                  </a:extLst>
                </a:gridCol>
                <a:gridCol w="673529">
                  <a:extLst>
                    <a:ext uri="{9D8B030D-6E8A-4147-A177-3AD203B41FA5}">
                      <a16:colId xmlns:a16="http://schemas.microsoft.com/office/drawing/2014/main" val="21772119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No_RN</a:t>
                      </a:r>
                      <a:endParaRPr lang="en-GB" sz="17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75871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2576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87362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6084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2236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768338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1895501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965505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04195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0299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123072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782401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5468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48943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8615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9788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7D5EB9D-1E97-CADD-F2EC-D81EF223A449}"/>
              </a:ext>
            </a:extLst>
          </p:cNvPr>
          <p:cNvSpPr txBox="1"/>
          <p:nvPr/>
        </p:nvSpPr>
        <p:spPr>
          <a:xfrm>
            <a:off x="3249880" y="640368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endParaRPr lang="en-GB" sz="3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No_RN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endParaRPr lang="en-GB" sz="360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DEA6B55-B1FF-CB2F-13AA-4B2CCAF4B2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544001"/>
              </p:ext>
            </p:extLst>
          </p:nvPr>
        </p:nvGraphicFramePr>
        <p:xfrm>
          <a:off x="597974" y="1253328"/>
          <a:ext cx="2446067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610716261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3827057912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255392812"/>
                    </a:ext>
                  </a:extLst>
                </a:gridCol>
                <a:gridCol w="673529">
                  <a:extLst>
                    <a:ext uri="{9D8B030D-6E8A-4147-A177-3AD203B41FA5}">
                      <a16:colId xmlns:a16="http://schemas.microsoft.com/office/drawing/2014/main" val="21772119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No_RN</a:t>
                      </a:r>
                      <a:endParaRPr lang="en-GB" sz="17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75871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2576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87362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6084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2236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768338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1895501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965505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04195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0299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123072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782401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5468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48943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86157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82A6D5F-7519-7DA6-5F82-F885934C3653}"/>
              </a:ext>
            </a:extLst>
          </p:cNvPr>
          <p:cNvSpPr txBox="1"/>
          <p:nvPr/>
        </p:nvSpPr>
        <p:spPr>
          <a:xfrm>
            <a:off x="4172197" y="284750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 </a:t>
            </a:r>
            <a:endParaRPr lang="en-GB" sz="36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23326C3-0452-D572-A790-490B147BF6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8461612"/>
              </p:ext>
            </p:extLst>
          </p:nvPr>
        </p:nvGraphicFramePr>
        <p:xfrm>
          <a:off x="597974" y="1253327"/>
          <a:ext cx="2440449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2798990332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414983037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3191495672"/>
                    </a:ext>
                  </a:extLst>
                </a:gridCol>
                <a:gridCol w="667911">
                  <a:extLst>
                    <a:ext uri="{9D8B030D-6E8A-4147-A177-3AD203B41FA5}">
                      <a16:colId xmlns:a16="http://schemas.microsoft.com/office/drawing/2014/main" val="1145682695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No_RN</a:t>
                      </a:r>
                      <a:endParaRPr lang="en-GB" sz="17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932281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34240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551987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9769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42605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28363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13570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360493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26222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692199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000137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64802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947446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72038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8056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293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89E898D-E528-C104-7DE0-6F131F12C2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10895"/>
              </p:ext>
            </p:extLst>
          </p:nvPr>
        </p:nvGraphicFramePr>
        <p:xfrm>
          <a:off x="597974" y="1253329"/>
          <a:ext cx="2369623" cy="4351342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1807045263"/>
                    </a:ext>
                  </a:extLst>
                </a:gridCol>
                <a:gridCol w="430280">
                  <a:extLst>
                    <a:ext uri="{9D8B030D-6E8A-4147-A177-3AD203B41FA5}">
                      <a16:colId xmlns:a16="http://schemas.microsoft.com/office/drawing/2014/main" val="1520817653"/>
                    </a:ext>
                  </a:extLst>
                </a:gridCol>
                <a:gridCol w="502276">
                  <a:extLst>
                    <a:ext uri="{9D8B030D-6E8A-4147-A177-3AD203B41FA5}">
                      <a16:colId xmlns:a16="http://schemas.microsoft.com/office/drawing/2014/main" val="3464404845"/>
                    </a:ext>
                  </a:extLst>
                </a:gridCol>
                <a:gridCol w="566670">
                  <a:extLst>
                    <a:ext uri="{9D8B030D-6E8A-4147-A177-3AD203B41FA5}">
                      <a16:colId xmlns:a16="http://schemas.microsoft.com/office/drawing/2014/main" val="7013742"/>
                    </a:ext>
                  </a:extLst>
                </a:gridCol>
                <a:gridCol w="489397">
                  <a:extLst>
                    <a:ext uri="{9D8B030D-6E8A-4147-A177-3AD203B41FA5}">
                      <a16:colId xmlns:a16="http://schemas.microsoft.com/office/drawing/2014/main" val="1170474401"/>
                    </a:ext>
                  </a:extLst>
                </a:gridCol>
              </a:tblGrid>
              <a:tr h="537868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Row</a:t>
                      </a:r>
                      <a:b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Rank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Dense</a:t>
                      </a:r>
                      <a:b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Rank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Ntile</a:t>
                      </a:r>
                      <a:b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1682137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93775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630656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667599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062164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0667757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041529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9224950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430218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14699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2045642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052298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495968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359998"/>
                  </a:ext>
                </a:extLst>
              </a:tr>
              <a:tr h="272391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58240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46ED7ED-126B-C372-DDF7-A39D12AF574A}"/>
              </a:ext>
            </a:extLst>
          </p:cNvPr>
          <p:cNvSpPr txBox="1"/>
          <p:nvPr/>
        </p:nvSpPr>
        <p:spPr>
          <a:xfrm>
            <a:off x="3022241" y="637126"/>
            <a:ext cx="910536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RowNo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RANK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Rank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DENSE_RANK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DenseRank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NTILE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4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NTile4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100267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47F5385-9B36-BA34-DDD4-8A7FC1A16102}"/>
              </a:ext>
            </a:extLst>
          </p:cNvPr>
          <p:cNvSpPr txBox="1"/>
          <p:nvPr/>
        </p:nvSpPr>
        <p:spPr>
          <a:xfrm>
            <a:off x="7473448" y="539886"/>
            <a:ext cx="4087306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b="1" dirty="0">
                <a:latin typeface="+mj-lt"/>
                <a:ea typeface="+mj-ea"/>
                <a:cs typeface="+mj-cs"/>
              </a:rPr>
              <a:t>Analytic Functions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Hand opening blinds">
            <a:extLst>
              <a:ext uri="{FF2B5EF4-FFF2-40B4-BE49-F238E27FC236}">
                <a16:creationId xmlns:a16="http://schemas.microsoft.com/office/drawing/2014/main" id="{659B4EA9-B307-6051-B4B6-F5CC9D4E51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89" r="4946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35781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E59FEE1-AE8E-F37A-D246-37504E048315}"/>
              </a:ext>
            </a:extLst>
          </p:cNvPr>
          <p:cNvSpPr txBox="1"/>
          <p:nvPr/>
        </p:nvSpPr>
        <p:spPr>
          <a:xfrm>
            <a:off x="545206" y="1193013"/>
            <a:ext cx="373058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CUME_DIST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FIRST_VALUE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LAG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LAST_VALUE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LEAD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PERCENT_RANK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PERCENTILE_CONT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PERCENTILE_DISC</a:t>
            </a:r>
          </a:p>
        </p:txBody>
      </p:sp>
    </p:spTree>
    <p:extLst>
      <p:ext uri="{BB962C8B-B14F-4D97-AF65-F5344CB8AC3E}">
        <p14:creationId xmlns:p14="http://schemas.microsoft.com/office/powerpoint/2010/main" val="116766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4EE9FA3-95A0-CFD8-88A4-0D1903545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381385"/>
              </p:ext>
            </p:extLst>
          </p:nvPr>
        </p:nvGraphicFramePr>
        <p:xfrm>
          <a:off x="507102" y="1005816"/>
          <a:ext cx="1772538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2735500245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311983189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2145062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95760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513904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47828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2018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48278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7000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8979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4068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17069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4729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9112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756496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9229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3946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72394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7829D8B-7BBF-376C-615C-38F59B662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5826404"/>
              </p:ext>
            </p:extLst>
          </p:nvPr>
        </p:nvGraphicFramePr>
        <p:xfrm>
          <a:off x="2318281" y="1306287"/>
          <a:ext cx="609600" cy="4050886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81625746"/>
                    </a:ext>
                  </a:extLst>
                </a:gridCol>
              </a:tblGrid>
              <a:tr h="295056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6579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6978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15256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28291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54996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7529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473044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35455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51876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64901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73950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83112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705740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80962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9C4824E-C14F-0CD4-D219-D0D7C7A43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464396"/>
              </p:ext>
            </p:extLst>
          </p:nvPr>
        </p:nvGraphicFramePr>
        <p:xfrm>
          <a:off x="2318281" y="1001487"/>
          <a:ext cx="609600" cy="3048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520942275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66178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A77F6CF-5695-5CB5-A0F6-AFD2698BB808}"/>
              </a:ext>
            </a:extLst>
          </p:cNvPr>
          <p:cNvSpPr txBox="1"/>
          <p:nvPr/>
        </p:nvSpPr>
        <p:spPr>
          <a:xfrm>
            <a:off x="3022241" y="1001487"/>
            <a:ext cx="886495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	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9861A4B-AC0B-E7AA-D648-4F1D0F7481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574074"/>
              </p:ext>
            </p:extLst>
          </p:nvPr>
        </p:nvGraphicFramePr>
        <p:xfrm>
          <a:off x="2318281" y="1312637"/>
          <a:ext cx="609600" cy="2984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470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7037E-7 L 0.00039 0.041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0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4EE9FA3-95A0-CFD8-88A4-0D1903545DBF}"/>
              </a:ext>
            </a:extLst>
          </p:cNvPr>
          <p:cNvGraphicFramePr>
            <a:graphicFrameLocks noGrp="1"/>
          </p:cNvGraphicFramePr>
          <p:nvPr/>
        </p:nvGraphicFramePr>
        <p:xfrm>
          <a:off x="507102" y="1005816"/>
          <a:ext cx="1772538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2735500245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311983189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2145062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95760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513904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47828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2018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48278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7000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8979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4068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17069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4729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9112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756496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9229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3946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72394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7829D8B-7BBF-376C-615C-38F59B662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6120735"/>
              </p:ext>
            </p:extLst>
          </p:nvPr>
        </p:nvGraphicFramePr>
        <p:xfrm>
          <a:off x="2318281" y="1611087"/>
          <a:ext cx="609600" cy="4050886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81625746"/>
                    </a:ext>
                  </a:extLst>
                </a:gridCol>
              </a:tblGrid>
              <a:tr h="295056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6579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6978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15256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28291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54996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7529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473044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35455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51876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64901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73950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83112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705740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80962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9C4824E-C14F-0CD4-D219-D0D7C7A43641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001487"/>
          <a:ext cx="609600" cy="3048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520942275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66178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A77F6CF-5695-5CB5-A0F6-AFD2698BB808}"/>
              </a:ext>
            </a:extLst>
          </p:cNvPr>
          <p:cNvSpPr txBox="1"/>
          <p:nvPr/>
        </p:nvSpPr>
        <p:spPr>
          <a:xfrm>
            <a:off x="3022241" y="1001487"/>
            <a:ext cx="886495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[No],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9861A4B-AC0B-E7AA-D648-4F1D0F748111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312637"/>
          <a:ext cx="609600" cy="2984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BAFEF5E-7D1A-A4BA-BC7C-77A2706861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955884"/>
              </p:ext>
            </p:extLst>
          </p:nvPr>
        </p:nvGraphicFramePr>
        <p:xfrm>
          <a:off x="2318281" y="1617437"/>
          <a:ext cx="609600" cy="2984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394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07407E-6 L 0.00039 0.0435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1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4EE9FA3-95A0-CFD8-88A4-0D1903545DBF}"/>
              </a:ext>
            </a:extLst>
          </p:cNvPr>
          <p:cNvGraphicFramePr>
            <a:graphicFrameLocks noGrp="1"/>
          </p:cNvGraphicFramePr>
          <p:nvPr/>
        </p:nvGraphicFramePr>
        <p:xfrm>
          <a:off x="507102" y="1005816"/>
          <a:ext cx="1772538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2735500245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311983189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2145062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95760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513904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47828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2018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48278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7000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8979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4068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17069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4729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9112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756496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9229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3946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72394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7829D8B-7BBF-376C-615C-38F59B662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0486909"/>
              </p:ext>
            </p:extLst>
          </p:nvPr>
        </p:nvGraphicFramePr>
        <p:xfrm>
          <a:off x="2318281" y="1879308"/>
          <a:ext cx="609600" cy="4050886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81625746"/>
                    </a:ext>
                  </a:extLst>
                </a:gridCol>
              </a:tblGrid>
              <a:tr h="295056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6579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6978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15256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28291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54996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7529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473044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35455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51876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64901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73950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83112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705740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80962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9C4824E-C14F-0CD4-D219-D0D7C7A43641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001487"/>
          <a:ext cx="609600" cy="3048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520942275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66178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A77F6CF-5695-5CB5-A0F6-AFD2698BB808}"/>
              </a:ext>
            </a:extLst>
          </p:cNvPr>
          <p:cNvSpPr txBox="1"/>
          <p:nvPr/>
        </p:nvSpPr>
        <p:spPr>
          <a:xfrm>
            <a:off x="3022241" y="1001487"/>
            <a:ext cx="886495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[No],2,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9861A4B-AC0B-E7AA-D648-4F1D0F748111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312637"/>
          <a:ext cx="609600" cy="2984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BAFEF5E-7D1A-A4BA-BC7C-77A270686198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617437"/>
          <a:ext cx="609600" cy="2984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29CFB01-8497-BF75-1CB2-ECDF49ACF6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766563"/>
              </p:ext>
            </p:extLst>
          </p:nvPr>
        </p:nvGraphicFramePr>
        <p:xfrm>
          <a:off x="2318281" y="1306287"/>
          <a:ext cx="609600" cy="59690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474498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291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jet2">
            <a:extLst>
              <a:ext uri="{FF2B5EF4-FFF2-40B4-BE49-F238E27FC236}">
                <a16:creationId xmlns:a16="http://schemas.microsoft.com/office/drawing/2014/main" id="{07813173-D5C1-C92C-E9E4-5695FBC41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072" y="2538928"/>
            <a:ext cx="2647681" cy="2647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nhs logo">
            <a:extLst>
              <a:ext uri="{FF2B5EF4-FFF2-40B4-BE49-F238E27FC236}">
                <a16:creationId xmlns:a16="http://schemas.microsoft.com/office/drawing/2014/main" id="{39C7B591-B2F1-3F70-BF8A-C71A137BC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15" y="2661067"/>
            <a:ext cx="2296375" cy="1291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laing o rourke logo">
            <a:extLst>
              <a:ext uri="{FF2B5EF4-FFF2-40B4-BE49-F238E27FC236}">
                <a16:creationId xmlns:a16="http://schemas.microsoft.com/office/drawing/2014/main" id="{453C4C5B-053C-CC13-DB48-2B47D56C26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454" y="0"/>
            <a:ext cx="3144537" cy="1746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derbyshire county council logo">
            <a:extLst>
              <a:ext uri="{FF2B5EF4-FFF2-40B4-BE49-F238E27FC236}">
                <a16:creationId xmlns:a16="http://schemas.microsoft.com/office/drawing/2014/main" id="{14A017F3-18B8-4BB9-8005-4AC327939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202" y="1087331"/>
            <a:ext cx="3341800" cy="1856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MDR M&amp;A: Simpson Associates Acquires Bleam Cyber Security - MSSP Alert">
            <a:extLst>
              <a:ext uri="{FF2B5EF4-FFF2-40B4-BE49-F238E27FC236}">
                <a16:creationId xmlns:a16="http://schemas.microsoft.com/office/drawing/2014/main" id="{4C55DF1B-1248-BDAA-88A5-27C09657E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491" y="4946858"/>
            <a:ext cx="5465721" cy="1569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Barney Lawrence Headshot">
            <a:extLst>
              <a:ext uri="{FF2B5EF4-FFF2-40B4-BE49-F238E27FC236}">
                <a16:creationId xmlns:a16="http://schemas.microsoft.com/office/drawing/2014/main" id="{7FA78B26-9DBD-9ABC-1742-AF1E33A7E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0572" y="51288"/>
            <a:ext cx="312420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EADDA2-EC4E-E983-F947-4861A04D1987}"/>
              </a:ext>
            </a:extLst>
          </p:cNvPr>
          <p:cNvSpPr txBox="1"/>
          <p:nvPr/>
        </p:nvSpPr>
        <p:spPr>
          <a:xfrm>
            <a:off x="6474206" y="3498165"/>
            <a:ext cx="481401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/>
              <a:t>Barney Lawrence</a:t>
            </a:r>
            <a:r>
              <a:rPr lang="en-GB" sz="4000" dirty="0"/>
              <a:t> </a:t>
            </a:r>
            <a:r>
              <a:rPr lang="en-GB" dirty="0"/>
              <a:t>(He/Him)</a:t>
            </a:r>
          </a:p>
          <a:p>
            <a:r>
              <a:rPr lang="en-GB" sz="3200" i="1" dirty="0"/>
              <a:t>Senior Consultant</a:t>
            </a:r>
          </a:p>
          <a:p>
            <a:r>
              <a:rPr lang="en-GB" sz="4000" b="1" dirty="0"/>
              <a:t>Simpson Associates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0346A7-DD87-EBE9-CDA1-04434CCF26B3}"/>
              </a:ext>
            </a:extLst>
          </p:cNvPr>
          <p:cNvSpPr txBox="1"/>
          <p:nvPr/>
        </p:nvSpPr>
        <p:spPr>
          <a:xfrm>
            <a:off x="6474206" y="5454686"/>
            <a:ext cx="36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Font Awesome 6 Brands Regular" panose="02000503000000000000" pitchFamily="50" charset="0"/>
              </a:rPr>
              <a:t> </a:t>
            </a:r>
            <a:r>
              <a:rPr lang="en-GB" sz="1800" dirty="0"/>
              <a:t>@SQLBarney</a:t>
            </a:r>
          </a:p>
          <a:p>
            <a:r>
              <a:rPr lang="en-GB" sz="1800" dirty="0">
                <a:latin typeface="Font Awesome 6 Brands Regular" panose="02000503000000000000" pitchFamily="50" charset="0"/>
              </a:rPr>
              <a:t> </a:t>
            </a:r>
            <a:r>
              <a:rPr lang="en-GB" sz="1800" dirty="0"/>
              <a:t>barneylawence.com</a:t>
            </a:r>
          </a:p>
          <a:p>
            <a:r>
              <a:rPr lang="en-GB" sz="1800" dirty="0">
                <a:latin typeface="Font Awesome 6 Brands Regular" panose="02000503000000000000" pitchFamily="50" charset="0"/>
              </a:rPr>
              <a:t> </a:t>
            </a:r>
            <a:r>
              <a:rPr lang="en-GB" sz="1800" dirty="0"/>
              <a:t>linkedin.com/in/</a:t>
            </a:r>
            <a:r>
              <a:rPr lang="en-GB" sz="1800" dirty="0" err="1"/>
              <a:t>barneylawrence</a:t>
            </a:r>
            <a:r>
              <a:rPr lang="en-GB" sz="18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146605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9C4824E-C14F-0CD4-D219-D0D7C7A43641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001487"/>
          <a:ext cx="609600" cy="3048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520942275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66178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4EE9FA3-95A0-CFD8-88A4-0D1903545DBF}"/>
              </a:ext>
            </a:extLst>
          </p:cNvPr>
          <p:cNvGraphicFramePr>
            <a:graphicFrameLocks noGrp="1"/>
          </p:cNvGraphicFramePr>
          <p:nvPr/>
        </p:nvGraphicFramePr>
        <p:xfrm>
          <a:off x="507102" y="1005816"/>
          <a:ext cx="1772538" cy="4351343"/>
        </p:xfrm>
        <a:graphic>
          <a:graphicData uri="http://schemas.openxmlformats.org/drawingml/2006/table">
            <a:tbl>
              <a:tblPr/>
              <a:tblGrid>
                <a:gridCol w="590846">
                  <a:extLst>
                    <a:ext uri="{9D8B030D-6E8A-4147-A177-3AD203B41FA5}">
                      <a16:colId xmlns:a16="http://schemas.microsoft.com/office/drawing/2014/main" val="2735500245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311983189"/>
                    </a:ext>
                  </a:extLst>
                </a:gridCol>
                <a:gridCol w="590846">
                  <a:extLst>
                    <a:ext uri="{9D8B030D-6E8A-4147-A177-3AD203B41FA5}">
                      <a16:colId xmlns:a16="http://schemas.microsoft.com/office/drawing/2014/main" val="1214506241"/>
                    </a:ext>
                  </a:extLst>
                </a:gridCol>
              </a:tblGrid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Week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95760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513904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47828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20182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48278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7000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89795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40687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17069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4729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911224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7564962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922983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394610"/>
                  </a:ext>
                </a:extLst>
              </a:tr>
              <a:tr h="289269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55" marR="6155" marT="615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55" marR="6155" marT="615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72394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7829D8B-7BBF-376C-615C-38F59B66286C}"/>
              </a:ext>
            </a:extLst>
          </p:cNvPr>
          <p:cNvGraphicFramePr>
            <a:graphicFrameLocks noGrp="1"/>
          </p:cNvGraphicFramePr>
          <p:nvPr/>
        </p:nvGraphicFramePr>
        <p:xfrm>
          <a:off x="2318281" y="1879308"/>
          <a:ext cx="609600" cy="4050886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81625746"/>
                    </a:ext>
                  </a:extLst>
                </a:gridCol>
              </a:tblGrid>
              <a:tr h="295056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6579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6978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15256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282915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54996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75296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473044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35455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518763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649017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739508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831126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705740"/>
                  </a:ext>
                </a:extLst>
              </a:tr>
              <a:tr h="28891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80962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A77F6CF-5695-5CB5-A0F6-AFD2698BB808}"/>
              </a:ext>
            </a:extLst>
          </p:cNvPr>
          <p:cNvSpPr txBox="1"/>
          <p:nvPr/>
        </p:nvSpPr>
        <p:spPr>
          <a:xfrm>
            <a:off x="3022241" y="1001487"/>
            <a:ext cx="886495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FF00FF"/>
                </a:solidFill>
                <a:latin typeface="Consolas" panose="020B0609020204030204" pitchFamily="49" charset="0"/>
              </a:rPr>
              <a:t>LEAD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[No],2,0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29CFB01-8497-BF75-1CB2-ECDF49ACF6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683268"/>
              </p:ext>
            </p:extLst>
          </p:nvPr>
        </p:nvGraphicFramePr>
        <p:xfrm>
          <a:off x="2318281" y="1306287"/>
          <a:ext cx="609600" cy="59690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935867189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89769310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474498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5055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44444E-6 L -4.16667E-6 -0.1687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44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2.22222E-6 L 0.08724 0.13518 C 0.10678 0.16389 0.11797 0.20648 0.11797 0.25092 C 0.11797 0.30139 0.10678 0.34166 0.08724 0.37037 L -4.16667E-6 0.50578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98" y="25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6371AC3-0F97-5646-723A-97B686C5209C}"/>
              </a:ext>
            </a:extLst>
          </p:cNvPr>
          <p:cNvSpPr txBox="1"/>
          <p:nvPr/>
        </p:nvSpPr>
        <p:spPr>
          <a:xfrm>
            <a:off x="7711987" y="436655"/>
            <a:ext cx="4087306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b="1" dirty="0">
                <a:latin typeface="+mj-lt"/>
                <a:ea typeface="+mj-ea"/>
                <a:cs typeface="+mj-cs"/>
              </a:rPr>
              <a:t>Rows &amp; Ranges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Set of wrenches">
            <a:extLst>
              <a:ext uri="{FF2B5EF4-FFF2-40B4-BE49-F238E27FC236}">
                <a16:creationId xmlns:a16="http://schemas.microsoft.com/office/drawing/2014/main" id="{6AF0B6CA-0BEB-4AE7-F978-E6F6B84957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1" r="23168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77915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1119635"/>
              </p:ext>
            </p:extLst>
          </p:nvPr>
        </p:nvGraphicFramePr>
        <p:xfrm>
          <a:off x="529696" y="655018"/>
          <a:ext cx="1639242" cy="5003661"/>
        </p:xfrm>
        <a:graphic>
          <a:graphicData uri="http://schemas.openxmlformats.org/drawingml/2006/table">
            <a:tbl>
              <a:tblPr/>
              <a:tblGrid>
                <a:gridCol w="546414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46414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546414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Sum</a:t>
                      </a:r>
                      <a:b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3048000" y="655018"/>
            <a:ext cx="6096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[Sum No]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377369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192731"/>
              </p:ext>
            </p:extLst>
          </p:nvPr>
        </p:nvGraphicFramePr>
        <p:xfrm>
          <a:off x="529696" y="655018"/>
          <a:ext cx="1639242" cy="5003661"/>
        </p:xfrm>
        <a:graphic>
          <a:graphicData uri="http://schemas.openxmlformats.org/drawingml/2006/table">
            <a:tbl>
              <a:tblPr/>
              <a:tblGrid>
                <a:gridCol w="546414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46414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546414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Sum</a:t>
                      </a:r>
                      <a:b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3048000" y="655018"/>
            <a:ext cx="6096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	ORDER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[Sum No]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73E181-4310-13F2-8A8F-F202C3EEA299}"/>
              </a:ext>
            </a:extLst>
          </p:cNvPr>
          <p:cNvSpPr txBox="1"/>
          <p:nvPr/>
        </p:nvSpPr>
        <p:spPr>
          <a:xfrm>
            <a:off x="3962033" y="2607695"/>
            <a:ext cx="58553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03261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304985"/>
              </p:ext>
            </p:extLst>
          </p:nvPr>
        </p:nvGraphicFramePr>
        <p:xfrm>
          <a:off x="529696" y="655018"/>
          <a:ext cx="1639245" cy="5003661"/>
        </p:xfrm>
        <a:graphic>
          <a:graphicData uri="http://schemas.openxmlformats.org/drawingml/2006/table">
            <a:tbl>
              <a:tblPr/>
              <a:tblGrid>
                <a:gridCol w="546415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46415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546415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Sum</a:t>
                      </a:r>
                      <a:b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3048000" y="655018"/>
            <a:ext cx="861430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	ORDER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[Sum No]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6107827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835220"/>
              </p:ext>
            </p:extLst>
          </p:nvPr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880760" y="655018"/>
            <a:ext cx="64349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				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7E6478-421D-EFEB-27B6-2B333C1B9C1F}"/>
              </a:ext>
            </a:extLst>
          </p:cNvPr>
          <p:cNvSpPr txBox="1"/>
          <p:nvPr/>
        </p:nvSpPr>
        <p:spPr>
          <a:xfrm>
            <a:off x="5779669" y="1147460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endParaRPr lang="en-GB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37AAB5-F1CE-F28D-2858-64D91C952F07}"/>
              </a:ext>
            </a:extLst>
          </p:cNvPr>
          <p:cNvSpPr txBox="1"/>
          <p:nvPr/>
        </p:nvSpPr>
        <p:spPr>
          <a:xfrm>
            <a:off x="5779669" y="1686069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068218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/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25DF6C3-1C44-25D8-1B16-EDBE88ACFB06}"/>
              </a:ext>
            </a:extLst>
          </p:cNvPr>
          <p:cNvGraphicFramePr>
            <a:graphicFrameLocks noGrp="1"/>
          </p:cNvGraphicFramePr>
          <p:nvPr/>
        </p:nvGraphicFramePr>
        <p:xfrm>
          <a:off x="2211347" y="655018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 -&gt; U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BF97AE2-6E6D-2AE5-E405-7C087F85EAF9}"/>
              </a:ext>
            </a:extLst>
          </p:cNvPr>
          <p:cNvSpPr txBox="1"/>
          <p:nvPr/>
        </p:nvSpPr>
        <p:spPr>
          <a:xfrm>
            <a:off x="4831595" y="655018"/>
            <a:ext cx="64349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				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2E88ED-BDBE-E967-46B6-2446FEF45F08}"/>
              </a:ext>
            </a:extLst>
          </p:cNvPr>
          <p:cNvSpPr txBox="1"/>
          <p:nvPr/>
        </p:nvSpPr>
        <p:spPr>
          <a:xfrm>
            <a:off x="5730504" y="1702670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endParaRPr lang="en-GB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E12A8D-D65C-20A4-81FB-E528309228DA}"/>
              </a:ext>
            </a:extLst>
          </p:cNvPr>
          <p:cNvSpPr txBox="1"/>
          <p:nvPr/>
        </p:nvSpPr>
        <p:spPr>
          <a:xfrm>
            <a:off x="5730504" y="1180662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6956E9-09D2-937D-F3EF-BD971EB7439B}"/>
              </a:ext>
            </a:extLst>
          </p:cNvPr>
          <p:cNvSpPr txBox="1"/>
          <p:nvPr/>
        </p:nvSpPr>
        <p:spPr>
          <a:xfrm>
            <a:off x="5730504" y="1702669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FOLLOWING 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2726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/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880760" y="655018"/>
            <a:ext cx="633350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 FOLLOWING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25DF6C3-1C44-25D8-1B16-EDBE88ACFB06}"/>
              </a:ext>
            </a:extLst>
          </p:cNvPr>
          <p:cNvGraphicFramePr>
            <a:graphicFrameLocks noGrp="1"/>
          </p:cNvGraphicFramePr>
          <p:nvPr/>
        </p:nvGraphicFramePr>
        <p:xfrm>
          <a:off x="2211347" y="655018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 -&gt; U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D0CA158-90B1-E8D7-436B-8CD7050C5DC0}"/>
              </a:ext>
            </a:extLst>
          </p:cNvPr>
          <p:cNvGraphicFramePr>
            <a:graphicFrameLocks noGrp="1"/>
          </p:cNvGraphicFramePr>
          <p:nvPr/>
        </p:nvGraphicFramePr>
        <p:xfrm>
          <a:off x="2935742" y="655018"/>
          <a:ext cx="678315" cy="5003662"/>
        </p:xfrm>
        <a:graphic>
          <a:graphicData uri="http://schemas.openxmlformats.org/drawingml/2006/table">
            <a:tbl>
              <a:tblPr/>
              <a:tblGrid>
                <a:gridCol w="678315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U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955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/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880760" y="655018"/>
            <a:ext cx="633350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>
                <a:solidFill>
                  <a:srgbClr val="0000FF"/>
                </a:solidFill>
                <a:latin typeface="Consolas" panose="020B0609020204030204" pitchFamily="49" charset="0"/>
              </a:rPr>
              <a:t>ROW </a:t>
            </a:r>
            <a:r>
              <a:rPr lang="en-US" sz="320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25DF6C3-1C44-25D8-1B16-EDBE88ACFB06}"/>
              </a:ext>
            </a:extLst>
          </p:cNvPr>
          <p:cNvGraphicFramePr>
            <a:graphicFrameLocks noGrp="1"/>
          </p:cNvGraphicFramePr>
          <p:nvPr/>
        </p:nvGraphicFramePr>
        <p:xfrm>
          <a:off x="2211347" y="655018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 -&gt; U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D0CA158-90B1-E8D7-436B-8CD7050C5DC0}"/>
              </a:ext>
            </a:extLst>
          </p:cNvPr>
          <p:cNvGraphicFramePr>
            <a:graphicFrameLocks noGrp="1"/>
          </p:cNvGraphicFramePr>
          <p:nvPr/>
        </p:nvGraphicFramePr>
        <p:xfrm>
          <a:off x="2935742" y="655018"/>
          <a:ext cx="678315" cy="5003662"/>
        </p:xfrm>
        <a:graphic>
          <a:graphicData uri="http://schemas.openxmlformats.org/drawingml/2006/table">
            <a:tbl>
              <a:tblPr/>
              <a:tblGrid>
                <a:gridCol w="678315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U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9F94CBF-436C-8638-85DA-21BC1978BE87}"/>
              </a:ext>
            </a:extLst>
          </p:cNvPr>
          <p:cNvGraphicFramePr>
            <a:graphicFrameLocks noGrp="1"/>
          </p:cNvGraphicFramePr>
          <p:nvPr/>
        </p:nvGraphicFramePr>
        <p:xfrm>
          <a:off x="3691805" y="655017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 -&gt; C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36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/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880760" y="655018"/>
            <a:ext cx="633350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	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25DF6C3-1C44-25D8-1B16-EDBE88ACFB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099236"/>
              </p:ext>
            </p:extLst>
          </p:nvPr>
        </p:nvGraphicFramePr>
        <p:xfrm>
          <a:off x="2211347" y="655018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8CB2117-F3FC-CD2D-DA30-5F5FF41845C1}"/>
              </a:ext>
            </a:extLst>
          </p:cNvPr>
          <p:cNvSpPr txBox="1"/>
          <p:nvPr/>
        </p:nvSpPr>
        <p:spPr>
          <a:xfrm>
            <a:off x="4534401" y="655017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endParaRPr lang="en-GB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C95792-E4F0-5B8B-57A4-48610A1CBE42}"/>
              </a:ext>
            </a:extLst>
          </p:cNvPr>
          <p:cNvSpPr txBox="1"/>
          <p:nvPr/>
        </p:nvSpPr>
        <p:spPr>
          <a:xfrm>
            <a:off x="4534401" y="655018"/>
            <a:ext cx="60970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946743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698A8-CE5B-DD25-42B3-A5F3938E2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792" y="485556"/>
            <a:ext cx="5294244" cy="6016843"/>
          </a:xfrm>
        </p:spPr>
        <p:txBody>
          <a:bodyPr anchor="t">
            <a:noAutofit/>
          </a:bodyPr>
          <a:lstStyle/>
          <a:p>
            <a:r>
              <a:rPr lang="en-GB" sz="4000" b="1" dirty="0"/>
              <a:t>Introduction</a:t>
            </a:r>
          </a:p>
          <a:p>
            <a:r>
              <a:rPr lang="en-GB" sz="4000" b="1" dirty="0"/>
              <a:t>Functions</a:t>
            </a:r>
          </a:p>
          <a:p>
            <a:pPr lvl="1"/>
            <a:r>
              <a:rPr lang="en-GB" sz="3600" b="1" dirty="0"/>
              <a:t>Aggregate Functions</a:t>
            </a:r>
          </a:p>
          <a:p>
            <a:pPr lvl="1"/>
            <a:r>
              <a:rPr lang="en-GB" sz="3600" b="1" dirty="0"/>
              <a:t>Ranking Functions</a:t>
            </a:r>
          </a:p>
          <a:p>
            <a:pPr lvl="1"/>
            <a:r>
              <a:rPr lang="en-GB" sz="3600" b="1" dirty="0"/>
              <a:t>Analytic Functions</a:t>
            </a:r>
          </a:p>
          <a:p>
            <a:r>
              <a:rPr lang="en-GB" sz="4000" b="1" dirty="0"/>
              <a:t>Rows and Ranges</a:t>
            </a:r>
          </a:p>
          <a:p>
            <a:r>
              <a:rPr lang="en-GB" sz="4000" b="1" dirty="0"/>
              <a:t>WHERE Clause</a:t>
            </a:r>
          </a:p>
          <a:p>
            <a:r>
              <a:rPr lang="en-GB" sz="4000" b="1" dirty="0"/>
              <a:t>Patterns</a:t>
            </a:r>
          </a:p>
          <a:p>
            <a:r>
              <a:rPr lang="en-GB" sz="4000" b="1" dirty="0"/>
              <a:t>Performance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Colorful wooden maze">
            <a:extLst>
              <a:ext uri="{FF2B5EF4-FFF2-40B4-BE49-F238E27FC236}">
                <a16:creationId xmlns:a16="http://schemas.microsoft.com/office/drawing/2014/main" id="{2FC20014-9C05-8B43-577B-76C16CDAA1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51" r="17454"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94441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/>
        </p:nvGraphicFramePr>
        <p:xfrm>
          <a:off x="364494" y="655018"/>
          <a:ext cx="1769105" cy="5003661"/>
        </p:xfrm>
        <a:graphic>
          <a:graphicData uri="http://schemas.openxmlformats.org/drawingml/2006/table">
            <a:tbl>
              <a:tblPr/>
              <a:tblGrid>
                <a:gridCol w="564983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64983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63913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 -&gt; C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680284" y="655018"/>
            <a:ext cx="653398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ROWS		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1 FOLLOWING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25DF6C3-1C44-25D8-1B16-EDBE88ACFB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872180"/>
              </p:ext>
            </p:extLst>
          </p:nvPr>
        </p:nvGraphicFramePr>
        <p:xfrm>
          <a:off x="2211347" y="655018"/>
          <a:ext cx="646647" cy="5003662"/>
        </p:xfrm>
        <a:graphic>
          <a:graphicData uri="http://schemas.openxmlformats.org/drawingml/2006/table">
            <a:tbl>
              <a:tblPr/>
              <a:tblGrid>
                <a:gridCol w="646647">
                  <a:extLst>
                    <a:ext uri="{9D8B030D-6E8A-4147-A177-3AD203B41FA5}">
                      <a16:colId xmlns:a16="http://schemas.microsoft.com/office/drawing/2014/main" val="1743081800"/>
                    </a:ext>
                  </a:extLst>
                </a:gridCol>
              </a:tblGrid>
              <a:tr h="621592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1P -&gt; 1F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27296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7127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1499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62882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58148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9727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3763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83787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7518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0521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676273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61293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937142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915316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36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60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6334C2-F73F-4B3B-A626-DD5F69DF6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389868" cy="6374535"/>
          </a:xfrm>
          <a:custGeom>
            <a:avLst/>
            <a:gdLst>
              <a:gd name="connsiteX0" fmla="*/ 620377 w 5389868"/>
              <a:gd name="connsiteY0" fmla="*/ 6374535 h 6374535"/>
              <a:gd name="connsiteX1" fmla="*/ 3459520 w 5389868"/>
              <a:gd name="connsiteY1" fmla="*/ 6374535 h 6374535"/>
              <a:gd name="connsiteX2" fmla="*/ 3638761 w 5389868"/>
              <a:gd name="connsiteY2" fmla="*/ 6288190 h 6374535"/>
              <a:gd name="connsiteX3" fmla="*/ 5389868 w 5389868"/>
              <a:gd name="connsiteY3" fmla="*/ 3346018 h 6374535"/>
              <a:gd name="connsiteX4" fmla="*/ 2043850 w 5389868"/>
              <a:gd name="connsiteY4" fmla="*/ 0 h 6374535"/>
              <a:gd name="connsiteX5" fmla="*/ 139826 w 5389868"/>
              <a:gd name="connsiteY5" fmla="*/ 594192 h 6374535"/>
              <a:gd name="connsiteX6" fmla="*/ 0 w 5389868"/>
              <a:gd name="connsiteY6" fmla="*/ 700065 h 6374535"/>
              <a:gd name="connsiteX7" fmla="*/ 0 w 5389868"/>
              <a:gd name="connsiteY7" fmla="*/ 5991971 h 6374535"/>
              <a:gd name="connsiteX8" fmla="*/ 139827 w 5389868"/>
              <a:gd name="connsiteY8" fmla="*/ 6097845 h 6374535"/>
              <a:gd name="connsiteX9" fmla="*/ 378347 w 5389868"/>
              <a:gd name="connsiteY9" fmla="*/ 6248727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89868" h="6374535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Deer fighting">
            <a:extLst>
              <a:ext uri="{FF2B5EF4-FFF2-40B4-BE49-F238E27FC236}">
                <a16:creationId xmlns:a16="http://schemas.microsoft.com/office/drawing/2014/main" id="{F958EABD-A9C3-0F60-9A82-B74C2F825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9" r="25803" b="-2"/>
          <a:stretch/>
        </p:blipFill>
        <p:spPr>
          <a:xfrm>
            <a:off x="20" y="10"/>
            <a:ext cx="5234499" cy="6210619"/>
          </a:xfrm>
          <a:custGeom>
            <a:avLst/>
            <a:gdLst/>
            <a:ahLst/>
            <a:cxnLst/>
            <a:rect l="l" t="t" r="r" b="b"/>
            <a:pathLst>
              <a:path w="5234519" h="621062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C23DDC-97CE-7512-A1D6-734D56CD45E3}"/>
              </a:ext>
            </a:extLst>
          </p:cNvPr>
          <p:cNvSpPr txBox="1"/>
          <p:nvPr/>
        </p:nvSpPr>
        <p:spPr>
          <a:xfrm>
            <a:off x="5288312" y="566678"/>
            <a:ext cx="601337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6000" dirty="0"/>
              <a:t>Window Functions</a:t>
            </a:r>
            <a:br>
              <a:rPr lang="en-GB" sz="6000" dirty="0"/>
            </a:br>
            <a:r>
              <a:rPr lang="en-GB" sz="6000" dirty="0"/>
              <a:t>Vs</a:t>
            </a:r>
            <a:br>
              <a:rPr lang="en-GB" sz="6000" dirty="0"/>
            </a:br>
            <a:r>
              <a:rPr lang="en-GB" sz="6000" dirty="0"/>
              <a:t>WHERE</a:t>
            </a:r>
          </a:p>
        </p:txBody>
      </p:sp>
    </p:spTree>
    <p:extLst>
      <p:ext uri="{BB962C8B-B14F-4D97-AF65-F5344CB8AC3E}">
        <p14:creationId xmlns:p14="http://schemas.microsoft.com/office/powerpoint/2010/main" val="35079368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F03E49C-5479-91DE-E468-3DBB058697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237493"/>
              </p:ext>
            </p:extLst>
          </p:nvPr>
        </p:nvGraphicFramePr>
        <p:xfrm>
          <a:off x="441157" y="342900"/>
          <a:ext cx="2957763" cy="6041720"/>
        </p:xfrm>
        <a:graphic>
          <a:graphicData uri="http://schemas.openxmlformats.org/drawingml/2006/table">
            <a:tbl>
              <a:tblPr/>
              <a:tblGrid>
                <a:gridCol w="1205015">
                  <a:extLst>
                    <a:ext uri="{9D8B030D-6E8A-4147-A177-3AD203B41FA5}">
                      <a16:colId xmlns:a16="http://schemas.microsoft.com/office/drawing/2014/main" val="3519053745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930775923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621944738"/>
                    </a:ext>
                  </a:extLst>
                </a:gridCol>
              </a:tblGrid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44076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08902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098105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080970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47467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92323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313729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585933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89121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18791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A19C17-9F27-74BE-0BBE-62ECE3E3D7ED}"/>
              </a:ext>
            </a:extLst>
          </p:cNvPr>
          <p:cNvSpPr txBox="1"/>
          <p:nvPr/>
        </p:nvSpPr>
        <p:spPr>
          <a:xfrm>
            <a:off x="4053138" y="342900"/>
            <a:ext cx="609700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Seq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665830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F03E49C-5479-91DE-E468-3DBB05869793}"/>
              </a:ext>
            </a:extLst>
          </p:cNvPr>
          <p:cNvGraphicFramePr>
            <a:graphicFrameLocks noGrp="1"/>
          </p:cNvGraphicFramePr>
          <p:nvPr/>
        </p:nvGraphicFramePr>
        <p:xfrm>
          <a:off x="441157" y="342900"/>
          <a:ext cx="2957763" cy="6041720"/>
        </p:xfrm>
        <a:graphic>
          <a:graphicData uri="http://schemas.openxmlformats.org/drawingml/2006/table">
            <a:tbl>
              <a:tblPr/>
              <a:tblGrid>
                <a:gridCol w="1205015">
                  <a:extLst>
                    <a:ext uri="{9D8B030D-6E8A-4147-A177-3AD203B41FA5}">
                      <a16:colId xmlns:a16="http://schemas.microsoft.com/office/drawing/2014/main" val="3519053745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930775923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621944738"/>
                    </a:ext>
                  </a:extLst>
                </a:gridCol>
              </a:tblGrid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44076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08902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098105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080970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47467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92323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313729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585933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89121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18791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A19C17-9F27-74BE-0BBE-62ECE3E3D7ED}"/>
              </a:ext>
            </a:extLst>
          </p:cNvPr>
          <p:cNvSpPr txBox="1"/>
          <p:nvPr/>
        </p:nvSpPr>
        <p:spPr>
          <a:xfrm>
            <a:off x="4053138" y="342900"/>
            <a:ext cx="609700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endParaRPr lang="en-GB" sz="3200" dirty="0">
              <a:solidFill>
                <a:srgbClr val="FF00FF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1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200" dirty="0"/>
          </a:p>
        </p:txBody>
      </p:sp>
      <p:pic>
        <p:nvPicPr>
          <p:cNvPr id="3" name="Picture 2" descr="No Teodor the Cat">
            <a:extLst>
              <a:ext uri="{FF2B5EF4-FFF2-40B4-BE49-F238E27FC236}">
                <a16:creationId xmlns:a16="http://schemas.microsoft.com/office/drawing/2014/main" id="{739D1FF4-966F-F279-9106-40759BE13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192" y="126023"/>
            <a:ext cx="6041720" cy="604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639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D964EE-4798-033F-4948-FEE61651A1BE}"/>
              </a:ext>
            </a:extLst>
          </p:cNvPr>
          <p:cNvSpPr txBox="1"/>
          <p:nvPr/>
        </p:nvSpPr>
        <p:spPr>
          <a:xfrm>
            <a:off x="469474" y="1108364"/>
            <a:ext cx="18126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SELECT</a:t>
            </a:r>
            <a:endParaRPr lang="en-GB" sz="4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DE477-FA9D-E837-AA3C-CD82CEFE85A7}"/>
              </a:ext>
            </a:extLst>
          </p:cNvPr>
          <p:cNvSpPr txBox="1"/>
          <p:nvPr/>
        </p:nvSpPr>
        <p:spPr>
          <a:xfrm>
            <a:off x="469474" y="1799714"/>
            <a:ext cx="16314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FROM</a:t>
            </a:r>
            <a:endParaRPr lang="en-GB" sz="4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8C827B-97C0-274D-1AC6-BC85D9DECCC5}"/>
              </a:ext>
            </a:extLst>
          </p:cNvPr>
          <p:cNvSpPr txBox="1"/>
          <p:nvPr/>
        </p:nvSpPr>
        <p:spPr>
          <a:xfrm>
            <a:off x="469474" y="2491064"/>
            <a:ext cx="19207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WHERE</a:t>
            </a:r>
            <a:endParaRPr lang="en-GB" sz="4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EDA37-9101-0D46-E807-7C5C4805E83B}"/>
              </a:ext>
            </a:extLst>
          </p:cNvPr>
          <p:cNvSpPr txBox="1"/>
          <p:nvPr/>
        </p:nvSpPr>
        <p:spPr>
          <a:xfrm>
            <a:off x="469474" y="3182414"/>
            <a:ext cx="19055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GROUP</a:t>
            </a:r>
            <a:endParaRPr lang="en-GB" sz="4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FCD8CD-011F-447B-12FD-1995BA8EECBE}"/>
              </a:ext>
            </a:extLst>
          </p:cNvPr>
          <p:cNvSpPr txBox="1"/>
          <p:nvPr/>
        </p:nvSpPr>
        <p:spPr>
          <a:xfrm>
            <a:off x="469474" y="3873764"/>
            <a:ext cx="20681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HAVING</a:t>
            </a:r>
            <a:endParaRPr lang="en-GB" sz="4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971B94-1F46-5BDD-BE89-0F01FEDC91D8}"/>
              </a:ext>
            </a:extLst>
          </p:cNvPr>
          <p:cNvSpPr txBox="1"/>
          <p:nvPr/>
        </p:nvSpPr>
        <p:spPr>
          <a:xfrm>
            <a:off x="469474" y="4565112"/>
            <a:ext cx="18325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ORDER</a:t>
            </a:r>
            <a:endParaRPr lang="en-GB" sz="4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7356EB-8AC2-A3C2-2363-320DBEDD5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99460" y="1267378"/>
            <a:ext cx="60960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16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D964EE-4798-033F-4948-FEE61651A1BE}"/>
              </a:ext>
            </a:extLst>
          </p:cNvPr>
          <p:cNvSpPr txBox="1"/>
          <p:nvPr/>
        </p:nvSpPr>
        <p:spPr>
          <a:xfrm>
            <a:off x="425390" y="3852836"/>
            <a:ext cx="18126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SELECT</a:t>
            </a:r>
            <a:endParaRPr lang="en-GB" sz="4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DE477-FA9D-E837-AA3C-CD82CEFE85A7}"/>
              </a:ext>
            </a:extLst>
          </p:cNvPr>
          <p:cNvSpPr txBox="1"/>
          <p:nvPr/>
        </p:nvSpPr>
        <p:spPr>
          <a:xfrm>
            <a:off x="425390" y="1108364"/>
            <a:ext cx="16314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FROM</a:t>
            </a:r>
            <a:endParaRPr lang="en-GB" sz="4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8C827B-97C0-274D-1AC6-BC85D9DECCC5}"/>
              </a:ext>
            </a:extLst>
          </p:cNvPr>
          <p:cNvSpPr txBox="1"/>
          <p:nvPr/>
        </p:nvSpPr>
        <p:spPr>
          <a:xfrm>
            <a:off x="425390" y="1794482"/>
            <a:ext cx="19207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WHERE</a:t>
            </a:r>
            <a:endParaRPr lang="en-GB" sz="4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EDA37-9101-0D46-E807-7C5C4805E83B}"/>
              </a:ext>
            </a:extLst>
          </p:cNvPr>
          <p:cNvSpPr txBox="1"/>
          <p:nvPr/>
        </p:nvSpPr>
        <p:spPr>
          <a:xfrm>
            <a:off x="425390" y="2480600"/>
            <a:ext cx="19055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GROUP</a:t>
            </a:r>
            <a:endParaRPr lang="en-GB" sz="4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FCD8CD-011F-447B-12FD-1995BA8EECBE}"/>
              </a:ext>
            </a:extLst>
          </p:cNvPr>
          <p:cNvSpPr txBox="1"/>
          <p:nvPr/>
        </p:nvSpPr>
        <p:spPr>
          <a:xfrm>
            <a:off x="425390" y="3166718"/>
            <a:ext cx="20681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HAVING</a:t>
            </a:r>
            <a:endParaRPr lang="en-GB" sz="4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971B94-1F46-5BDD-BE89-0F01FEDC91D8}"/>
              </a:ext>
            </a:extLst>
          </p:cNvPr>
          <p:cNvSpPr txBox="1"/>
          <p:nvPr/>
        </p:nvSpPr>
        <p:spPr>
          <a:xfrm>
            <a:off x="425390" y="4538954"/>
            <a:ext cx="18325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ORDER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2246723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00BEE80-56F9-FB8C-7B35-757BCED9F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8290473"/>
              </p:ext>
            </p:extLst>
          </p:nvPr>
        </p:nvGraphicFramePr>
        <p:xfrm>
          <a:off x="332872" y="980699"/>
          <a:ext cx="3715752" cy="4940300"/>
        </p:xfrm>
        <a:graphic>
          <a:graphicData uri="http://schemas.openxmlformats.org/drawingml/2006/table">
            <a:tbl>
              <a:tblPr/>
              <a:tblGrid>
                <a:gridCol w="1238584">
                  <a:extLst>
                    <a:ext uri="{9D8B030D-6E8A-4147-A177-3AD203B41FA5}">
                      <a16:colId xmlns:a16="http://schemas.microsoft.com/office/drawing/2014/main" val="919690634"/>
                    </a:ext>
                  </a:extLst>
                </a:gridCol>
                <a:gridCol w="1238584">
                  <a:extLst>
                    <a:ext uri="{9D8B030D-6E8A-4147-A177-3AD203B41FA5}">
                      <a16:colId xmlns:a16="http://schemas.microsoft.com/office/drawing/2014/main" val="4198992574"/>
                    </a:ext>
                  </a:extLst>
                </a:gridCol>
                <a:gridCol w="1238584">
                  <a:extLst>
                    <a:ext uri="{9D8B030D-6E8A-4147-A177-3AD203B41FA5}">
                      <a16:colId xmlns:a16="http://schemas.microsoft.com/office/drawing/2014/main" val="9603714"/>
                    </a:ext>
                  </a:extLst>
                </a:gridCol>
              </a:tblGrid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040538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sng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sng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GB" sz="3200" b="0" i="0" u="none" strike="sng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887839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sng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sng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GB" sz="3200" b="0" i="0" u="none" strike="sng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54895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sng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sng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GB" sz="3200" b="0" i="0" u="none" strike="sng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471483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9944070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243620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3428973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3856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69515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296842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FB18E2E-861E-B01A-5231-667CE5DF6DC9}"/>
              </a:ext>
            </a:extLst>
          </p:cNvPr>
          <p:cNvSpPr txBox="1"/>
          <p:nvPr/>
        </p:nvSpPr>
        <p:spPr>
          <a:xfrm>
            <a:off x="4516354" y="980699"/>
            <a:ext cx="609700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	ORDER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Seq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&lt;&gt;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FF0000"/>
                </a:solidFill>
                <a:latin typeface="Consolas" panose="020B0609020204030204" pitchFamily="49" charset="0"/>
              </a:rPr>
              <a:t>'Blue'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3265814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F03E49C-5479-91DE-E468-3DBB05869793}"/>
              </a:ext>
            </a:extLst>
          </p:cNvPr>
          <p:cNvGraphicFramePr>
            <a:graphicFrameLocks noGrp="1"/>
          </p:cNvGraphicFramePr>
          <p:nvPr/>
        </p:nvGraphicFramePr>
        <p:xfrm>
          <a:off x="441157" y="342900"/>
          <a:ext cx="2957763" cy="6041720"/>
        </p:xfrm>
        <a:graphic>
          <a:graphicData uri="http://schemas.openxmlformats.org/drawingml/2006/table">
            <a:tbl>
              <a:tblPr/>
              <a:tblGrid>
                <a:gridCol w="1205015">
                  <a:extLst>
                    <a:ext uri="{9D8B030D-6E8A-4147-A177-3AD203B41FA5}">
                      <a16:colId xmlns:a16="http://schemas.microsoft.com/office/drawing/2014/main" val="3519053745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930775923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621944738"/>
                    </a:ext>
                  </a:extLst>
                </a:gridCol>
              </a:tblGrid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44076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08902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098105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080970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47467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923238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313729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585933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89121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18791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A19C17-9F27-74BE-0BBE-62ECE3E3D7ED}"/>
              </a:ext>
            </a:extLst>
          </p:cNvPr>
          <p:cNvSpPr txBox="1"/>
          <p:nvPr/>
        </p:nvSpPr>
        <p:spPr>
          <a:xfrm>
            <a:off x="4991602" y="1251145"/>
            <a:ext cx="609700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</a:p>
          <a:p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Seq</a:t>
            </a: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CF35C0-E6C0-2F10-3D31-B1B800CE048D}"/>
              </a:ext>
            </a:extLst>
          </p:cNvPr>
          <p:cNvSpPr txBox="1"/>
          <p:nvPr/>
        </p:nvSpPr>
        <p:spPr>
          <a:xfrm>
            <a:off x="4053139" y="389370"/>
            <a:ext cx="6097002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800" b="1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b="1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endParaRPr lang="en-GB" sz="2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b="1" dirty="0">
                <a:solidFill>
                  <a:srgbClr val="0000FF"/>
                </a:solidFill>
                <a:latin typeface="Consolas" panose="020B0609020204030204" pitchFamily="49" charset="0"/>
              </a:rPr>
              <a:t>FROM </a:t>
            </a:r>
            <a:r>
              <a:rPr lang="en-GB" sz="2800" b="1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GB" sz="2800" b="1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b="1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Sequenced</a:t>
            </a:r>
          </a:p>
          <a:p>
            <a:r>
              <a:rPr lang="en-GB" sz="2800" b="1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Seq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b="1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1</a:t>
            </a:r>
            <a:endParaRPr lang="en-GB" sz="2800" b="1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05AB0C6-B315-208B-37A2-69F0079F22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905961"/>
              </p:ext>
            </p:extLst>
          </p:nvPr>
        </p:nvGraphicFramePr>
        <p:xfrm>
          <a:off x="441157" y="342900"/>
          <a:ext cx="2957763" cy="2416688"/>
        </p:xfrm>
        <a:graphic>
          <a:graphicData uri="http://schemas.openxmlformats.org/drawingml/2006/table">
            <a:tbl>
              <a:tblPr/>
              <a:tblGrid>
                <a:gridCol w="1205015">
                  <a:extLst>
                    <a:ext uri="{9D8B030D-6E8A-4147-A177-3AD203B41FA5}">
                      <a16:colId xmlns:a16="http://schemas.microsoft.com/office/drawing/2014/main" val="3519053745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930775923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621944738"/>
                    </a:ext>
                  </a:extLst>
                </a:gridCol>
              </a:tblGrid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44076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08902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47467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585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938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9E09602-9EA0-5FEA-F096-281060FDEB78}"/>
              </a:ext>
            </a:extLst>
          </p:cNvPr>
          <p:cNvSpPr txBox="1"/>
          <p:nvPr/>
        </p:nvSpPr>
        <p:spPr>
          <a:xfrm>
            <a:off x="6870315" y="1488660"/>
            <a:ext cx="4645250" cy="132027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dirty="0">
                <a:latin typeface="+mj-lt"/>
                <a:ea typeface="+mj-ea"/>
                <a:cs typeface="+mj-cs"/>
              </a:rPr>
              <a:t>Patterns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Hedge maze">
            <a:extLst>
              <a:ext uri="{FF2B5EF4-FFF2-40B4-BE49-F238E27FC236}">
                <a16:creationId xmlns:a16="http://schemas.microsoft.com/office/drawing/2014/main" id="{436EEFD6-8642-4063-630B-078309FF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80" r="15306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59204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A19C17-9F27-74BE-0BBE-62ECE3E3D7ED}"/>
              </a:ext>
            </a:extLst>
          </p:cNvPr>
          <p:cNvSpPr txBox="1"/>
          <p:nvPr/>
        </p:nvSpPr>
        <p:spPr>
          <a:xfrm>
            <a:off x="4991602" y="1251145"/>
            <a:ext cx="609700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</a:p>
          <a:p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Seq</a:t>
            </a: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CF35C0-E6C0-2F10-3D31-B1B800CE048D}"/>
              </a:ext>
            </a:extLst>
          </p:cNvPr>
          <p:cNvSpPr txBox="1"/>
          <p:nvPr/>
        </p:nvSpPr>
        <p:spPr>
          <a:xfrm>
            <a:off x="4053139" y="389370"/>
            <a:ext cx="6097002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 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Sequenced</a:t>
            </a:r>
          </a:p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Seq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1</a:t>
            </a:r>
            <a:endParaRPr lang="en-GB" sz="28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05AB0C6-B315-208B-37A2-69F0079F22BC}"/>
              </a:ext>
            </a:extLst>
          </p:cNvPr>
          <p:cNvGraphicFramePr>
            <a:graphicFrameLocks noGrp="1"/>
          </p:cNvGraphicFramePr>
          <p:nvPr/>
        </p:nvGraphicFramePr>
        <p:xfrm>
          <a:off x="441157" y="342900"/>
          <a:ext cx="2957763" cy="2416688"/>
        </p:xfrm>
        <a:graphic>
          <a:graphicData uri="http://schemas.openxmlformats.org/drawingml/2006/table">
            <a:tbl>
              <a:tblPr/>
              <a:tblGrid>
                <a:gridCol w="1205015">
                  <a:extLst>
                    <a:ext uri="{9D8B030D-6E8A-4147-A177-3AD203B41FA5}">
                      <a16:colId xmlns:a16="http://schemas.microsoft.com/office/drawing/2014/main" val="3519053745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930775923"/>
                    </a:ext>
                  </a:extLst>
                </a:gridCol>
                <a:gridCol w="876374">
                  <a:extLst>
                    <a:ext uri="{9D8B030D-6E8A-4147-A177-3AD203B41FA5}">
                      <a16:colId xmlns:a16="http://schemas.microsoft.com/office/drawing/2014/main" val="1621944738"/>
                    </a:ext>
                  </a:extLst>
                </a:gridCol>
              </a:tblGrid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Seq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440761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008902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47467"/>
                  </a:ext>
                </a:extLst>
              </a:tr>
              <a:tr h="604172"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585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2189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786C0A4-388B-3067-A22E-73FE3D9939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411078"/>
              </p:ext>
            </p:extLst>
          </p:nvPr>
        </p:nvGraphicFramePr>
        <p:xfrm>
          <a:off x="383673" y="593334"/>
          <a:ext cx="11585742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957">
                  <a:extLst>
                    <a:ext uri="{9D8B030D-6E8A-4147-A177-3AD203B41FA5}">
                      <a16:colId xmlns:a16="http://schemas.microsoft.com/office/drawing/2014/main" val="1755177405"/>
                    </a:ext>
                  </a:extLst>
                </a:gridCol>
                <a:gridCol w="1930957">
                  <a:extLst>
                    <a:ext uri="{9D8B030D-6E8A-4147-A177-3AD203B41FA5}">
                      <a16:colId xmlns:a16="http://schemas.microsoft.com/office/drawing/2014/main" val="3534719499"/>
                    </a:ext>
                  </a:extLst>
                </a:gridCol>
                <a:gridCol w="1930957">
                  <a:extLst>
                    <a:ext uri="{9D8B030D-6E8A-4147-A177-3AD203B41FA5}">
                      <a16:colId xmlns:a16="http://schemas.microsoft.com/office/drawing/2014/main" val="2160399830"/>
                    </a:ext>
                  </a:extLst>
                </a:gridCol>
                <a:gridCol w="1930957">
                  <a:extLst>
                    <a:ext uri="{9D8B030D-6E8A-4147-A177-3AD203B41FA5}">
                      <a16:colId xmlns:a16="http://schemas.microsoft.com/office/drawing/2014/main" val="2480686580"/>
                    </a:ext>
                  </a:extLst>
                </a:gridCol>
                <a:gridCol w="1930957">
                  <a:extLst>
                    <a:ext uri="{9D8B030D-6E8A-4147-A177-3AD203B41FA5}">
                      <a16:colId xmlns:a16="http://schemas.microsoft.com/office/drawing/2014/main" val="1059733093"/>
                    </a:ext>
                  </a:extLst>
                </a:gridCol>
                <a:gridCol w="1930957">
                  <a:extLst>
                    <a:ext uri="{9D8B030D-6E8A-4147-A177-3AD203B41FA5}">
                      <a16:colId xmlns:a16="http://schemas.microsoft.com/office/drawing/2014/main" val="25914717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Start Date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End Date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Name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Company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Role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Score</a:t>
                      </a:r>
                      <a:endParaRPr lang="en-GB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032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2022-05-08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2022-09-08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Barney Lawrence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Simpson Associates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Senior Consultant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7</a:t>
                      </a:r>
                      <a:endParaRPr lang="en-GB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8147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05581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B8450C-61E8-1C2E-80B0-1956563E4C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344698"/>
              </p:ext>
            </p:extLst>
          </p:nvPr>
        </p:nvGraphicFramePr>
        <p:xfrm>
          <a:off x="446026" y="590307"/>
          <a:ext cx="1004155" cy="4351335"/>
        </p:xfrm>
        <a:graphic>
          <a:graphicData uri="http://schemas.openxmlformats.org/drawingml/2006/table">
            <a:tbl>
              <a:tblPr/>
              <a:tblGrid>
                <a:gridCol w="334718">
                  <a:extLst>
                    <a:ext uri="{9D8B030D-6E8A-4147-A177-3AD203B41FA5}">
                      <a16:colId xmlns:a16="http://schemas.microsoft.com/office/drawing/2014/main" val="274092600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278772403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964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23641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5376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36087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34687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4473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0721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749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5681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66801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01148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2954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4949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68758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6363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DCB0651-4EBF-D195-00ED-29CA2FABA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6446408"/>
              </p:ext>
            </p:extLst>
          </p:nvPr>
        </p:nvGraphicFramePr>
        <p:xfrm>
          <a:off x="1507881" y="1171575"/>
          <a:ext cx="762000" cy="3770065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365554792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498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70625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12257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11835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0116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9809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2000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173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76922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83079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97123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87638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46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1F78098-6F6F-D931-0321-B11C9801E7FF}"/>
              </a:ext>
            </a:extLst>
          </p:cNvPr>
          <p:cNvSpPr txBox="1"/>
          <p:nvPr/>
        </p:nvSpPr>
        <p:spPr>
          <a:xfrm>
            <a:off x="2860040" y="590307"/>
            <a:ext cx="81127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PreviousColour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877388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B8450C-61E8-1C2E-80B0-1956563E4CC0}"/>
              </a:ext>
            </a:extLst>
          </p:cNvPr>
          <p:cNvGraphicFramePr>
            <a:graphicFrameLocks noGrp="1"/>
          </p:cNvGraphicFramePr>
          <p:nvPr/>
        </p:nvGraphicFramePr>
        <p:xfrm>
          <a:off x="446026" y="590307"/>
          <a:ext cx="1004155" cy="4351335"/>
        </p:xfrm>
        <a:graphic>
          <a:graphicData uri="http://schemas.openxmlformats.org/drawingml/2006/table">
            <a:tbl>
              <a:tblPr/>
              <a:tblGrid>
                <a:gridCol w="334718">
                  <a:extLst>
                    <a:ext uri="{9D8B030D-6E8A-4147-A177-3AD203B41FA5}">
                      <a16:colId xmlns:a16="http://schemas.microsoft.com/office/drawing/2014/main" val="274092600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278772403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964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23641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5376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36087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34687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4473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0721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749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5681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66801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01148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2954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4949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68758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6363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DCB0651-4EBF-D195-00ED-29CA2FABA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569981"/>
              </p:ext>
            </p:extLst>
          </p:nvPr>
        </p:nvGraphicFramePr>
        <p:xfrm>
          <a:off x="1497721" y="881572"/>
          <a:ext cx="762000" cy="4060070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365554792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l" fontAlgn="b"/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050774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498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70625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12257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11835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0116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9809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2000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173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76922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83079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97123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87638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468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619E8DE-3761-639B-58B2-ED98FD78E8A8}"/>
              </a:ext>
            </a:extLst>
          </p:cNvPr>
          <p:cNvSpPr txBox="1"/>
          <p:nvPr/>
        </p:nvSpPr>
        <p:spPr>
          <a:xfrm>
            <a:off x="2860040" y="590307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FF00FF"/>
                </a:solidFill>
                <a:latin typeface="Consolas" panose="020B0609020204030204" pitchFamily="49" charset="0"/>
              </a:rPr>
              <a:t>IIF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&lt;&gt;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1</a:t>
            </a: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IsChange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24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9FB575-3EE4-3D29-6C0A-0C3FF47C06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2491898"/>
              </p:ext>
            </p:extLst>
          </p:nvPr>
        </p:nvGraphicFramePr>
        <p:xfrm>
          <a:off x="1497721" y="881572"/>
          <a:ext cx="762000" cy="4060070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365554792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050774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498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70625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12257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11835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0116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9809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2000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173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76922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83079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97123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87638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4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028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B8450C-61E8-1C2E-80B0-1956563E4CC0}"/>
              </a:ext>
            </a:extLst>
          </p:cNvPr>
          <p:cNvGraphicFramePr>
            <a:graphicFrameLocks noGrp="1"/>
          </p:cNvGraphicFramePr>
          <p:nvPr/>
        </p:nvGraphicFramePr>
        <p:xfrm>
          <a:off x="446026" y="590307"/>
          <a:ext cx="1004155" cy="4351335"/>
        </p:xfrm>
        <a:graphic>
          <a:graphicData uri="http://schemas.openxmlformats.org/drawingml/2006/table">
            <a:tbl>
              <a:tblPr/>
              <a:tblGrid>
                <a:gridCol w="334718">
                  <a:extLst>
                    <a:ext uri="{9D8B030D-6E8A-4147-A177-3AD203B41FA5}">
                      <a16:colId xmlns:a16="http://schemas.microsoft.com/office/drawing/2014/main" val="274092600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278772403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964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23641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5376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36087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34687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4473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0721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749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5681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66801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01148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2954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4949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68758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6363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619E8DE-3761-639B-58B2-ED98FD78E8A8}"/>
              </a:ext>
            </a:extLst>
          </p:cNvPr>
          <p:cNvSpPr txBox="1"/>
          <p:nvPr/>
        </p:nvSpPr>
        <p:spPr>
          <a:xfrm>
            <a:off x="3693160" y="147436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Change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FF00FF"/>
                </a:solidFill>
                <a:latin typeface="Consolas" panose="020B0609020204030204" pitchFamily="49" charset="0"/>
              </a:rPr>
              <a:t>IIF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&lt;&gt;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1</a:t>
            </a:r>
          </a:p>
          <a:p>
            <a:pPr lvl="1"/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IsChange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6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9FB575-3EE4-3D29-6C0A-0C3FF47C06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763808"/>
              </p:ext>
            </p:extLst>
          </p:nvPr>
        </p:nvGraphicFramePr>
        <p:xfrm>
          <a:off x="1497721" y="591567"/>
          <a:ext cx="762000" cy="4350075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365554792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81974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050774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498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70625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12257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11835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0116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9809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2000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173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76922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83079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97123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87638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46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526AEAB-36B8-5FFF-4B18-4E2D13487C94}"/>
              </a:ext>
            </a:extLst>
          </p:cNvPr>
          <p:cNvSpPr txBox="1"/>
          <p:nvPr/>
        </p:nvSpPr>
        <p:spPr>
          <a:xfrm>
            <a:off x="3693160" y="2632526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IsChange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	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</a:p>
          <a:p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ChangeSum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Change</a:t>
            </a:r>
            <a:endParaRPr lang="en-GB" sz="2400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9CE6E7B-2766-F2F1-B274-0E608EBB9C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374550"/>
              </p:ext>
            </p:extLst>
          </p:nvPr>
        </p:nvGraphicFramePr>
        <p:xfrm>
          <a:off x="2307261" y="881572"/>
          <a:ext cx="761999" cy="4060070"/>
        </p:xfrm>
        <a:graphic>
          <a:graphicData uri="http://schemas.openxmlformats.org/drawingml/2006/table">
            <a:tbl>
              <a:tblPr/>
              <a:tblGrid>
                <a:gridCol w="761999">
                  <a:extLst>
                    <a:ext uri="{9D8B030D-6E8A-4147-A177-3AD203B41FA5}">
                      <a16:colId xmlns:a16="http://schemas.microsoft.com/office/drawing/2014/main" val="1587588031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812702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032137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1747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7823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3275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3366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08356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19996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2583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66511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19755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75504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65653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209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8404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B8450C-61E8-1C2E-80B0-1956563E4CC0}"/>
              </a:ext>
            </a:extLst>
          </p:cNvPr>
          <p:cNvGraphicFramePr>
            <a:graphicFrameLocks noGrp="1"/>
          </p:cNvGraphicFramePr>
          <p:nvPr/>
        </p:nvGraphicFramePr>
        <p:xfrm>
          <a:off x="446026" y="590307"/>
          <a:ext cx="1004155" cy="4351335"/>
        </p:xfrm>
        <a:graphic>
          <a:graphicData uri="http://schemas.openxmlformats.org/drawingml/2006/table">
            <a:tbl>
              <a:tblPr/>
              <a:tblGrid>
                <a:gridCol w="334718">
                  <a:extLst>
                    <a:ext uri="{9D8B030D-6E8A-4147-A177-3AD203B41FA5}">
                      <a16:colId xmlns:a16="http://schemas.microsoft.com/office/drawing/2014/main" val="274092600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278772403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964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23641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5376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36087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34687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4473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0721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749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5681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66801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01148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2954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4949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68758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6363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9FB575-3EE4-3D29-6C0A-0C3FF47C06CD}"/>
              </a:ext>
            </a:extLst>
          </p:cNvPr>
          <p:cNvGraphicFramePr>
            <a:graphicFrameLocks noGrp="1"/>
          </p:cNvGraphicFramePr>
          <p:nvPr/>
        </p:nvGraphicFramePr>
        <p:xfrm>
          <a:off x="1497721" y="881572"/>
          <a:ext cx="762000" cy="4060070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365554792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050774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498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70625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12257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11835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0116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9809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2000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173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76922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830793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971235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87638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4689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9CE6E7B-2766-F2F1-B274-0E608EBB9CC3}"/>
              </a:ext>
            </a:extLst>
          </p:cNvPr>
          <p:cNvGraphicFramePr>
            <a:graphicFrameLocks noGrp="1"/>
          </p:cNvGraphicFramePr>
          <p:nvPr/>
        </p:nvGraphicFramePr>
        <p:xfrm>
          <a:off x="2307261" y="881572"/>
          <a:ext cx="761999" cy="4060070"/>
        </p:xfrm>
        <a:graphic>
          <a:graphicData uri="http://schemas.openxmlformats.org/drawingml/2006/table">
            <a:tbl>
              <a:tblPr/>
              <a:tblGrid>
                <a:gridCol w="761999">
                  <a:extLst>
                    <a:ext uri="{9D8B030D-6E8A-4147-A177-3AD203B41FA5}">
                      <a16:colId xmlns:a16="http://schemas.microsoft.com/office/drawing/2014/main" val="1587588031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812702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032137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1747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7823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3275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3366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08356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19996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2583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66511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19755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75504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65653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20994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D7D16C-E223-1F95-7494-B66C6C18FA11}"/>
              </a:ext>
            </a:extLst>
          </p:cNvPr>
          <p:cNvSpPr txBox="1"/>
          <p:nvPr/>
        </p:nvSpPr>
        <p:spPr>
          <a:xfrm>
            <a:off x="3444240" y="479197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lvl="1"/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ChangeSum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FF00FF"/>
                </a:solidFill>
                <a:latin typeface="Consolas" panose="020B0609020204030204" pitchFamily="49" charset="0"/>
              </a:rPr>
              <a:t>MIN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StartNo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EndNo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ChangeGroup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ChangeSum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ChangeSum</a:t>
            </a:r>
            <a:endParaRPr lang="en-GB" sz="24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6DFE6D2-1EF2-12DF-D01E-A93C058D9C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8572130"/>
              </p:ext>
            </p:extLst>
          </p:nvPr>
        </p:nvGraphicFramePr>
        <p:xfrm>
          <a:off x="3332480" y="3287553"/>
          <a:ext cx="4378960" cy="3091249"/>
        </p:xfrm>
        <a:graphic>
          <a:graphicData uri="http://schemas.openxmlformats.org/drawingml/2006/table">
            <a:tbl>
              <a:tblPr/>
              <a:tblGrid>
                <a:gridCol w="1535904">
                  <a:extLst>
                    <a:ext uri="{9D8B030D-6E8A-4147-A177-3AD203B41FA5}">
                      <a16:colId xmlns:a16="http://schemas.microsoft.com/office/drawing/2014/main" val="4009576583"/>
                    </a:ext>
                  </a:extLst>
                </a:gridCol>
                <a:gridCol w="898667">
                  <a:extLst>
                    <a:ext uri="{9D8B030D-6E8A-4147-A177-3AD203B41FA5}">
                      <a16:colId xmlns:a16="http://schemas.microsoft.com/office/drawing/2014/main" val="1123363359"/>
                    </a:ext>
                  </a:extLst>
                </a:gridCol>
                <a:gridCol w="1029382">
                  <a:extLst>
                    <a:ext uri="{9D8B030D-6E8A-4147-A177-3AD203B41FA5}">
                      <a16:colId xmlns:a16="http://schemas.microsoft.com/office/drawing/2014/main" val="321236656"/>
                    </a:ext>
                  </a:extLst>
                </a:gridCol>
                <a:gridCol w="915007">
                  <a:extLst>
                    <a:ext uri="{9D8B030D-6E8A-4147-A177-3AD203B41FA5}">
                      <a16:colId xmlns:a16="http://schemas.microsoft.com/office/drawing/2014/main" val="115071272"/>
                    </a:ext>
                  </a:extLst>
                </a:gridCol>
              </a:tblGrid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ChangeSum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StartNo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EndNo</a:t>
                      </a:r>
                      <a:endParaRPr lang="en-GB" sz="24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5141658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871535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302008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3048169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500633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1544477"/>
                  </a:ext>
                </a:extLst>
              </a:tr>
              <a:tr h="441607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393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0905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B8450C-61E8-1C2E-80B0-1956563E4CC0}"/>
              </a:ext>
            </a:extLst>
          </p:cNvPr>
          <p:cNvGraphicFramePr>
            <a:graphicFrameLocks noGrp="1"/>
          </p:cNvGraphicFramePr>
          <p:nvPr/>
        </p:nvGraphicFramePr>
        <p:xfrm>
          <a:off x="446026" y="590307"/>
          <a:ext cx="1004155" cy="4351335"/>
        </p:xfrm>
        <a:graphic>
          <a:graphicData uri="http://schemas.openxmlformats.org/drawingml/2006/table">
            <a:tbl>
              <a:tblPr/>
              <a:tblGrid>
                <a:gridCol w="334718">
                  <a:extLst>
                    <a:ext uri="{9D8B030D-6E8A-4147-A177-3AD203B41FA5}">
                      <a16:colId xmlns:a16="http://schemas.microsoft.com/office/drawing/2014/main" val="274092600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278772403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964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23641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5376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36087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34687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4473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0721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749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5681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66801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01148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2954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4949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68758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6363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D7D16C-E223-1F95-7494-B66C6C18FA11}"/>
              </a:ext>
            </a:extLst>
          </p:cNvPr>
          <p:cNvSpPr txBox="1"/>
          <p:nvPr/>
        </p:nvSpPr>
        <p:spPr>
          <a:xfrm>
            <a:off x="4526280" y="540157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FF00FF"/>
                </a:solidFill>
                <a:latin typeface="Consolas" panose="020B0609020204030204" pitchFamily="49" charset="0"/>
              </a:rPr>
              <a:t>COUNT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(*)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3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ChangeSum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3"/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lvl="3"/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TimeOpen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ChangeGroup</a:t>
            </a:r>
            <a:endParaRPr lang="en-GB" sz="24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6592EA1-3F90-ACE9-E4FB-F0BE429599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698260"/>
              </p:ext>
            </p:extLst>
          </p:nvPr>
        </p:nvGraphicFramePr>
        <p:xfrm>
          <a:off x="2365672" y="590306"/>
          <a:ext cx="1026469" cy="4351335"/>
        </p:xfrm>
        <a:graphic>
          <a:graphicData uri="http://schemas.openxmlformats.org/drawingml/2006/table">
            <a:tbl>
              <a:tblPr/>
              <a:tblGrid>
                <a:gridCol w="1026469">
                  <a:extLst>
                    <a:ext uri="{9D8B030D-6E8A-4147-A177-3AD203B41FA5}">
                      <a16:colId xmlns:a16="http://schemas.microsoft.com/office/drawing/2014/main" val="1239324695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TimeOpen</a:t>
                      </a:r>
                      <a:endParaRPr lang="en-GB" sz="18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62423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18209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461225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466123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634749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829852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25391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6230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26212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3057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35906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561126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92202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649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79" marR="5579" marT="5579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4749554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2358B83-17BF-EC2F-A1E5-7C6D83178D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7948628"/>
              </p:ext>
            </p:extLst>
          </p:nvPr>
        </p:nvGraphicFramePr>
        <p:xfrm>
          <a:off x="1496004" y="881571"/>
          <a:ext cx="761999" cy="4060070"/>
        </p:xfrm>
        <a:graphic>
          <a:graphicData uri="http://schemas.openxmlformats.org/drawingml/2006/table">
            <a:tbl>
              <a:tblPr/>
              <a:tblGrid>
                <a:gridCol w="761999">
                  <a:extLst>
                    <a:ext uri="{9D8B030D-6E8A-4147-A177-3AD203B41FA5}">
                      <a16:colId xmlns:a16="http://schemas.microsoft.com/office/drawing/2014/main" val="1587588031"/>
                    </a:ext>
                  </a:extLst>
                </a:gridCol>
              </a:tblGrid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812702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0321376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1747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78237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3275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33666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083569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19996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2583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6651118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197550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755041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656534"/>
                  </a:ext>
                </a:extLst>
              </a:tr>
              <a:tr h="290005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209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9545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86106BD-175F-F714-28A7-C5FA9178A6A1}"/>
              </a:ext>
            </a:extLst>
          </p:cNvPr>
          <p:cNvSpPr txBox="1"/>
          <p:nvPr/>
        </p:nvSpPr>
        <p:spPr>
          <a:xfrm>
            <a:off x="7257774" y="936487"/>
            <a:ext cx="5331791" cy="14262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latin typeface="+mj-lt"/>
                <a:ea typeface="+mj-ea"/>
                <a:cs typeface="+mj-cs"/>
              </a:rPr>
              <a:t>Performance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Speedometer">
            <a:extLst>
              <a:ext uri="{FF2B5EF4-FFF2-40B4-BE49-F238E27FC236}">
                <a16:creationId xmlns:a16="http://schemas.microsoft.com/office/drawing/2014/main" id="{5F450461-9629-6268-546E-99BAE51C52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78" r="12324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68683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FBEC2F-AAAC-E8B7-2E3E-18E3D94EB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339046"/>
              </p:ext>
            </p:extLst>
          </p:nvPr>
        </p:nvGraphicFramePr>
        <p:xfrm>
          <a:off x="605959" y="625227"/>
          <a:ext cx="2576628" cy="5003661"/>
        </p:xfrm>
        <a:graphic>
          <a:graphicData uri="http://schemas.openxmlformats.org/drawingml/2006/table">
            <a:tbl>
              <a:tblPr/>
              <a:tblGrid>
                <a:gridCol w="553864">
                  <a:extLst>
                    <a:ext uri="{9D8B030D-6E8A-4147-A177-3AD203B41FA5}">
                      <a16:colId xmlns:a16="http://schemas.microsoft.com/office/drawing/2014/main" val="4197420021"/>
                    </a:ext>
                  </a:extLst>
                </a:gridCol>
                <a:gridCol w="538348">
                  <a:extLst>
                    <a:ext uri="{9D8B030D-6E8A-4147-A177-3AD203B41FA5}">
                      <a16:colId xmlns:a16="http://schemas.microsoft.com/office/drawing/2014/main" val="3042385181"/>
                    </a:ext>
                  </a:extLst>
                </a:gridCol>
                <a:gridCol w="800589">
                  <a:extLst>
                    <a:ext uri="{9D8B030D-6E8A-4147-A177-3AD203B41FA5}">
                      <a16:colId xmlns:a16="http://schemas.microsoft.com/office/drawing/2014/main" val="3753540725"/>
                    </a:ext>
                  </a:extLst>
                </a:gridCol>
                <a:gridCol w="683827">
                  <a:extLst>
                    <a:ext uri="{9D8B030D-6E8A-4147-A177-3AD203B41FA5}">
                      <a16:colId xmlns:a16="http://schemas.microsoft.com/office/drawing/2014/main" val="2982082660"/>
                    </a:ext>
                  </a:extLst>
                </a:gridCol>
              </a:tblGrid>
              <a:tr h="620527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Range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Rows</a:t>
                      </a:r>
                    </a:p>
                  </a:txBody>
                  <a:tcPr marL="4364" marR="4364" marT="4364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6042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862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51581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15912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236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4439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217458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5140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572053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273649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615355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123934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76292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63921"/>
                  </a:ext>
                </a:extLst>
              </a:tr>
              <a:tr h="313081"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586" marR="5586" marT="5586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586" marR="5586" marT="5586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6195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24145B7-3F03-2C73-2B03-5030640FB971}"/>
              </a:ext>
            </a:extLst>
          </p:cNvPr>
          <p:cNvSpPr txBox="1"/>
          <p:nvPr/>
        </p:nvSpPr>
        <p:spPr>
          <a:xfrm>
            <a:off x="4880760" y="655018"/>
            <a:ext cx="633350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RANGE/ROWS</a:t>
            </a:r>
            <a:endParaRPr lang="en-GB" sz="3200" dirty="0"/>
          </a:p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	BETWEEN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PRECEDING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6992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EABC8E-6029-5D9A-BA06-445BD6BEB3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4383361"/>
              </p:ext>
            </p:extLst>
          </p:nvPr>
        </p:nvGraphicFramePr>
        <p:xfrm>
          <a:off x="276639" y="470418"/>
          <a:ext cx="2768600" cy="4305300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97890316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60843138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41303603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073783405"/>
                    </a:ext>
                  </a:extLst>
                </a:gridCol>
              </a:tblGrid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005098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18853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361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854389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5282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130024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326572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429770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1229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284247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25940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52924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272694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A5F0C86-7E48-EF7E-0A0F-42DC47F02DF5}"/>
              </a:ext>
            </a:extLst>
          </p:cNvPr>
          <p:cNvSpPr txBox="1"/>
          <p:nvPr/>
        </p:nvSpPr>
        <p:spPr>
          <a:xfrm>
            <a:off x="4275110" y="470418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FIRST_VALUE</a:t>
            </a:r>
            <a:r>
              <a:rPr lang="en-GB" sz="2400" b="1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GB" sz="2400" b="1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BestTeam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'Red'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8236554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EABC8E-6029-5D9A-BA06-445BD6BEB3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075600"/>
              </p:ext>
            </p:extLst>
          </p:nvPr>
        </p:nvGraphicFramePr>
        <p:xfrm>
          <a:off x="276639" y="470418"/>
          <a:ext cx="2768600" cy="4305300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97890316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60843138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41303603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073783405"/>
                    </a:ext>
                  </a:extLst>
                </a:gridCol>
              </a:tblGrid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005098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18853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361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854389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5282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130024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326572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429770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1229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284247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25940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52924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272694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A5F0C86-7E48-EF7E-0A0F-42DC47F02DF5}"/>
              </a:ext>
            </a:extLst>
          </p:cNvPr>
          <p:cNvSpPr txBox="1"/>
          <p:nvPr/>
        </p:nvSpPr>
        <p:spPr>
          <a:xfrm>
            <a:off x="4271159" y="470418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FIRST_VALUE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BestTeam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'Red'</a:t>
            </a:r>
            <a:endParaRPr lang="en-GB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918123-2BA4-569B-1E38-EAF350E8E4B3}"/>
              </a:ext>
            </a:extLst>
          </p:cNvPr>
          <p:cNvSpPr txBox="1"/>
          <p:nvPr/>
        </p:nvSpPr>
        <p:spPr>
          <a:xfrm>
            <a:off x="4269673" y="3517406"/>
            <a:ext cx="55643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Filter			Colour</a:t>
            </a:r>
          </a:p>
        </p:txBody>
      </p:sp>
    </p:spTree>
    <p:extLst>
      <p:ext uri="{BB962C8B-B14F-4D97-AF65-F5344CB8AC3E}">
        <p14:creationId xmlns:p14="http://schemas.microsoft.com/office/powerpoint/2010/main" val="35469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EABC8E-6029-5D9A-BA06-445BD6BEB3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291309"/>
              </p:ext>
            </p:extLst>
          </p:nvPr>
        </p:nvGraphicFramePr>
        <p:xfrm>
          <a:off x="276639" y="470418"/>
          <a:ext cx="2768600" cy="2324100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97890316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60843138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41303603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073783405"/>
                    </a:ext>
                  </a:extLst>
                </a:gridCol>
              </a:tblGrid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005098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188538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361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854389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528203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130024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326572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A5F0C86-7E48-EF7E-0A0F-42DC47F02DF5}"/>
              </a:ext>
            </a:extLst>
          </p:cNvPr>
          <p:cNvSpPr txBox="1"/>
          <p:nvPr/>
        </p:nvSpPr>
        <p:spPr>
          <a:xfrm>
            <a:off x="4275108" y="470418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FIRST_VALUE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BestTeam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'Red'</a:t>
            </a:r>
            <a:endParaRPr lang="en-GB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918123-2BA4-569B-1E38-EAF350E8E4B3}"/>
              </a:ext>
            </a:extLst>
          </p:cNvPr>
          <p:cNvSpPr txBox="1"/>
          <p:nvPr/>
        </p:nvSpPr>
        <p:spPr>
          <a:xfrm>
            <a:off x="4275108" y="3517406"/>
            <a:ext cx="556434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Filter 		Colour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Partition 	Day</a:t>
            </a:r>
          </a:p>
        </p:txBody>
      </p:sp>
    </p:spTree>
    <p:extLst>
      <p:ext uri="{BB962C8B-B14F-4D97-AF65-F5344CB8AC3E}">
        <p14:creationId xmlns:p14="http://schemas.microsoft.com/office/powerpoint/2010/main" val="770450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C7A6FA7-9AC2-F3C3-A1BD-C5D1FF704B76}"/>
              </a:ext>
            </a:extLst>
          </p:cNvPr>
          <p:cNvSpPr txBox="1"/>
          <p:nvPr/>
        </p:nvSpPr>
        <p:spPr>
          <a:xfrm>
            <a:off x="6804054" y="335054"/>
            <a:ext cx="4645250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b="1" dirty="0">
                <a:latin typeface="+mj-lt"/>
                <a:ea typeface="+mj-ea"/>
                <a:cs typeface="+mj-cs"/>
              </a:rPr>
              <a:t>Aggregate Functions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Calculator keypad">
            <a:extLst>
              <a:ext uri="{FF2B5EF4-FFF2-40B4-BE49-F238E27FC236}">
                <a16:creationId xmlns:a16="http://schemas.microsoft.com/office/drawing/2014/main" id="{2C072919-C5D6-94F8-0BDE-1E70DFD581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1" r="20870" b="1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42029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5F0C86-7E48-EF7E-0A0F-42DC47F02DF5}"/>
              </a:ext>
            </a:extLst>
          </p:cNvPr>
          <p:cNvSpPr txBox="1"/>
          <p:nvPr/>
        </p:nvSpPr>
        <p:spPr>
          <a:xfrm>
            <a:off x="4269673" y="475947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FIRST_VALUE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BestTeam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'Red'</a:t>
            </a:r>
            <a:endParaRPr lang="en-GB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918123-2BA4-569B-1E38-EAF350E8E4B3}"/>
              </a:ext>
            </a:extLst>
          </p:cNvPr>
          <p:cNvSpPr txBox="1"/>
          <p:nvPr/>
        </p:nvSpPr>
        <p:spPr>
          <a:xfrm>
            <a:off x="4272146" y="3522935"/>
            <a:ext cx="556434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Filter			Colour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Partition		Day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Order		No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E555787-0E8F-A7D0-E0C8-2C700D3F33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66809"/>
              </p:ext>
            </p:extLst>
          </p:nvPr>
        </p:nvGraphicFramePr>
        <p:xfrm>
          <a:off x="276639" y="475947"/>
          <a:ext cx="2768600" cy="2324100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319974032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888869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113605493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27629896"/>
                    </a:ext>
                  </a:extLst>
                </a:gridCol>
              </a:tblGrid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372594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912371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51792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265880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140945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705885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81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8151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5F0C86-7E48-EF7E-0A0F-42DC47F02DF5}"/>
              </a:ext>
            </a:extLst>
          </p:cNvPr>
          <p:cNvSpPr txBox="1"/>
          <p:nvPr/>
        </p:nvSpPr>
        <p:spPr>
          <a:xfrm>
            <a:off x="4269673" y="472921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FIRST_VALUE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BestTeam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'Red'</a:t>
            </a:r>
            <a:endParaRPr lang="en-GB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918123-2BA4-569B-1E38-EAF350E8E4B3}"/>
              </a:ext>
            </a:extLst>
          </p:cNvPr>
          <p:cNvSpPr txBox="1"/>
          <p:nvPr/>
        </p:nvSpPr>
        <p:spPr>
          <a:xfrm>
            <a:off x="4269673" y="3519909"/>
            <a:ext cx="556434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Filter			Colour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Partition		Day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Order		No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Cover		Team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E555787-0E8F-A7D0-E0C8-2C700D3F33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189220"/>
              </p:ext>
            </p:extLst>
          </p:nvPr>
        </p:nvGraphicFramePr>
        <p:xfrm>
          <a:off x="276639" y="475947"/>
          <a:ext cx="2768600" cy="2324100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319974032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888869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113605493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27629896"/>
                    </a:ext>
                  </a:extLst>
                </a:gridCol>
              </a:tblGrid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372594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912371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51792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265880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140945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705885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8168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57B3C2B-C592-3C08-4251-01825932D2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2555204"/>
              </p:ext>
            </p:extLst>
          </p:nvPr>
        </p:nvGraphicFramePr>
        <p:xfrm>
          <a:off x="3083338" y="475946"/>
          <a:ext cx="1148236" cy="2324098"/>
        </p:xfrm>
        <a:graphic>
          <a:graphicData uri="http://schemas.openxmlformats.org/drawingml/2006/table">
            <a:tbl>
              <a:tblPr/>
              <a:tblGrid>
                <a:gridCol w="1148236">
                  <a:extLst>
                    <a:ext uri="{9D8B030D-6E8A-4147-A177-3AD203B41FA5}">
                      <a16:colId xmlns:a16="http://schemas.microsoft.com/office/drawing/2014/main" val="1451292047"/>
                    </a:ext>
                  </a:extLst>
                </a:gridCol>
              </a:tblGrid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Best Team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699482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225493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6168028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820164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081651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040837"/>
                  </a:ext>
                </a:extLst>
              </a:tr>
              <a:tr h="332014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398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4140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C9BCD2-3201-212F-05EC-8E96E74A2213}"/>
              </a:ext>
            </a:extLst>
          </p:cNvPr>
          <p:cNvSpPr txBox="1"/>
          <p:nvPr/>
        </p:nvSpPr>
        <p:spPr>
          <a:xfrm>
            <a:off x="6130642" y="296734"/>
            <a:ext cx="556434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Filter			Colour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Partition		Day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Order		No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4800" b="1" dirty="0"/>
              <a:t>Cover		Team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920B84-6353-A77C-0788-6E9A1F7A0297}"/>
              </a:ext>
            </a:extLst>
          </p:cNvPr>
          <p:cNvSpPr txBox="1"/>
          <p:nvPr/>
        </p:nvSpPr>
        <p:spPr>
          <a:xfrm>
            <a:off x="321973" y="296734"/>
            <a:ext cx="60960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INDEX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WindowGoFast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#MyDataBig</a:t>
            </a: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[Colour]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ASC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[Day]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ASC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INCLUDE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[Team]</a:t>
            </a: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2197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E288F4-3173-8C92-3C12-7461EFE12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98" y="1527971"/>
            <a:ext cx="8656297" cy="32571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F8C1E1-DF63-6035-F39F-74629EAB9A2C}"/>
              </a:ext>
            </a:extLst>
          </p:cNvPr>
          <p:cNvSpPr txBox="1"/>
          <p:nvPr/>
        </p:nvSpPr>
        <p:spPr>
          <a:xfrm>
            <a:off x="1422498" y="390703"/>
            <a:ext cx="9347003" cy="13154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b="1" dirty="0">
                <a:latin typeface="+mj-lt"/>
                <a:ea typeface="+mj-ea"/>
                <a:cs typeface="+mj-cs"/>
              </a:rPr>
              <a:t>Getting Further Help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9A9D2A-9D11-BD85-16D4-86168494D475}"/>
              </a:ext>
            </a:extLst>
          </p:cNvPr>
          <p:cNvSpPr/>
          <p:nvPr/>
        </p:nvSpPr>
        <p:spPr>
          <a:xfrm>
            <a:off x="1228343" y="3487310"/>
            <a:ext cx="9645041" cy="1409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17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682DB7-E205-B1D3-3C82-FAA4CAA1B040}"/>
              </a:ext>
            </a:extLst>
          </p:cNvPr>
          <p:cNvSpPr txBox="1"/>
          <p:nvPr/>
        </p:nvSpPr>
        <p:spPr>
          <a:xfrm>
            <a:off x="5369125" y="210882"/>
            <a:ext cx="5319433" cy="13734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b="1" dirty="0"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C6334C2-F73F-4B3B-A626-DD5F69DF6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389868" cy="6374535"/>
          </a:xfrm>
          <a:custGeom>
            <a:avLst/>
            <a:gdLst>
              <a:gd name="connsiteX0" fmla="*/ 620377 w 5389868"/>
              <a:gd name="connsiteY0" fmla="*/ 6374535 h 6374535"/>
              <a:gd name="connsiteX1" fmla="*/ 3459520 w 5389868"/>
              <a:gd name="connsiteY1" fmla="*/ 6374535 h 6374535"/>
              <a:gd name="connsiteX2" fmla="*/ 3638761 w 5389868"/>
              <a:gd name="connsiteY2" fmla="*/ 6288190 h 6374535"/>
              <a:gd name="connsiteX3" fmla="*/ 5389868 w 5389868"/>
              <a:gd name="connsiteY3" fmla="*/ 3346018 h 6374535"/>
              <a:gd name="connsiteX4" fmla="*/ 2043850 w 5389868"/>
              <a:gd name="connsiteY4" fmla="*/ 0 h 6374535"/>
              <a:gd name="connsiteX5" fmla="*/ 139826 w 5389868"/>
              <a:gd name="connsiteY5" fmla="*/ 594192 h 6374535"/>
              <a:gd name="connsiteX6" fmla="*/ 0 w 5389868"/>
              <a:gd name="connsiteY6" fmla="*/ 700065 h 6374535"/>
              <a:gd name="connsiteX7" fmla="*/ 0 w 5389868"/>
              <a:gd name="connsiteY7" fmla="*/ 5991971 h 6374535"/>
              <a:gd name="connsiteX8" fmla="*/ 139827 w 5389868"/>
              <a:gd name="connsiteY8" fmla="*/ 6097845 h 6374535"/>
              <a:gd name="connsiteX9" fmla="*/ 378347 w 5389868"/>
              <a:gd name="connsiteY9" fmla="*/ 6248727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89868" h="6374535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FFE83277-AB46-0144-9427-962F352BDB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742" b="1"/>
          <a:stretch/>
        </p:blipFill>
        <p:spPr>
          <a:xfrm>
            <a:off x="20" y="10"/>
            <a:ext cx="5234499" cy="6210619"/>
          </a:xfrm>
          <a:custGeom>
            <a:avLst/>
            <a:gdLst/>
            <a:ahLst/>
            <a:cxnLst/>
            <a:rect l="l" t="t" r="r" b="b"/>
            <a:pathLst>
              <a:path w="5234519" h="621062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CFE2B5A-9617-62E1-3682-B50B169358CD}"/>
              </a:ext>
            </a:extLst>
          </p:cNvPr>
          <p:cNvSpPr txBox="1"/>
          <p:nvPr/>
        </p:nvSpPr>
        <p:spPr>
          <a:xfrm>
            <a:off x="5229513" y="4481066"/>
            <a:ext cx="56194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Font Awesome 6 Brands Regular" panose="02000503000000000000" pitchFamily="50" charset="0"/>
              </a:rPr>
              <a:t> </a:t>
            </a:r>
            <a:r>
              <a:rPr lang="en-GB" sz="2800" dirty="0"/>
              <a:t>@SQLBarney</a:t>
            </a:r>
          </a:p>
          <a:p>
            <a:r>
              <a:rPr lang="en-GB" sz="2800" dirty="0">
                <a:latin typeface="Font Awesome 6 Brands Regular" panose="02000503000000000000" pitchFamily="50" charset="0"/>
              </a:rPr>
              <a:t> </a:t>
            </a:r>
            <a:r>
              <a:rPr lang="en-GB" sz="2800" dirty="0"/>
              <a:t>barneylawrence.com</a:t>
            </a:r>
          </a:p>
          <a:p>
            <a:r>
              <a:rPr lang="en-GB" sz="2800" dirty="0">
                <a:latin typeface="Font Awesome 6 Brands Regular" panose="02000503000000000000" pitchFamily="50" charset="0"/>
              </a:rPr>
              <a:t> </a:t>
            </a:r>
            <a:r>
              <a:rPr lang="en-GB" sz="2800" dirty="0"/>
              <a:t>linkedin.com/in/</a:t>
            </a:r>
            <a:r>
              <a:rPr lang="en-GB" sz="2800" dirty="0" err="1"/>
              <a:t>barneylawrence</a:t>
            </a:r>
            <a:endParaRPr lang="en-GB" sz="2800" dirty="0"/>
          </a:p>
          <a:p>
            <a:r>
              <a:rPr lang="en-GB" sz="2800" dirty="0">
                <a:latin typeface="Font Awesome 6 Brands Regular" panose="02000503000000000000" pitchFamily="50" charset="0"/>
              </a:rPr>
              <a:t> 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github.com/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BarneyLawrence</a:t>
            </a:r>
            <a:endParaRPr lang="en-GB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5D4C31-7E6F-0D0F-96E9-CF6346C064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17295" y="1300896"/>
            <a:ext cx="2857647" cy="285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911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D348D-91CA-FB3E-4AE3-C87C625B9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2662" y="378994"/>
            <a:ext cx="4591028" cy="9492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Follow Along?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Penguins walking together">
            <a:extLst>
              <a:ext uri="{FF2B5EF4-FFF2-40B4-BE49-F238E27FC236}">
                <a16:creationId xmlns:a16="http://schemas.microsoft.com/office/drawing/2014/main" id="{FDCBB8DD-1021-A077-7AC8-DBC41683B1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58" t="-1" r="12145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EDAC20-D2C0-D4BC-1139-C0986EE9234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80236" y="2000176"/>
            <a:ext cx="2857647" cy="285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746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E21C8E9-D562-62E7-849B-FD9FE7B1A2AF}"/>
              </a:ext>
            </a:extLst>
          </p:cNvPr>
          <p:cNvSpPr txBox="1"/>
          <p:nvPr/>
        </p:nvSpPr>
        <p:spPr>
          <a:xfrm>
            <a:off x="3355251" y="516715"/>
            <a:ext cx="6593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/>
              <a:t>https://barneylawrence.com/2022/10/03/sql-window-functions/</a:t>
            </a:r>
          </a:p>
        </p:txBody>
      </p:sp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id="{22F5E006-C408-E023-21E7-F7B49F955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06" y="350044"/>
            <a:ext cx="3221831" cy="322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6531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2ED3B8C-5CCF-F440-081F-91B48B43B993}"/>
              </a:ext>
            </a:extLst>
          </p:cNvPr>
          <p:cNvSpPr txBox="1"/>
          <p:nvPr/>
        </p:nvSpPr>
        <p:spPr>
          <a:xfrm>
            <a:off x="6072445" y="3640254"/>
            <a:ext cx="5319433" cy="2076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>
                <a:latin typeface="+mj-lt"/>
                <a:ea typeface="+mj-ea"/>
                <a:cs typeface="+mj-cs"/>
              </a:rPr>
              <a:t>The Future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C6334C2-F73F-4B3B-A626-DD5F69DF6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389868" cy="6374535"/>
          </a:xfrm>
          <a:custGeom>
            <a:avLst/>
            <a:gdLst>
              <a:gd name="connsiteX0" fmla="*/ 620377 w 5389868"/>
              <a:gd name="connsiteY0" fmla="*/ 6374535 h 6374535"/>
              <a:gd name="connsiteX1" fmla="*/ 3459520 w 5389868"/>
              <a:gd name="connsiteY1" fmla="*/ 6374535 h 6374535"/>
              <a:gd name="connsiteX2" fmla="*/ 3638761 w 5389868"/>
              <a:gd name="connsiteY2" fmla="*/ 6288190 h 6374535"/>
              <a:gd name="connsiteX3" fmla="*/ 5389868 w 5389868"/>
              <a:gd name="connsiteY3" fmla="*/ 3346018 h 6374535"/>
              <a:gd name="connsiteX4" fmla="*/ 2043850 w 5389868"/>
              <a:gd name="connsiteY4" fmla="*/ 0 h 6374535"/>
              <a:gd name="connsiteX5" fmla="*/ 139826 w 5389868"/>
              <a:gd name="connsiteY5" fmla="*/ 594192 h 6374535"/>
              <a:gd name="connsiteX6" fmla="*/ 0 w 5389868"/>
              <a:gd name="connsiteY6" fmla="*/ 700065 h 6374535"/>
              <a:gd name="connsiteX7" fmla="*/ 0 w 5389868"/>
              <a:gd name="connsiteY7" fmla="*/ 5991971 h 6374535"/>
              <a:gd name="connsiteX8" fmla="*/ 139827 w 5389868"/>
              <a:gd name="connsiteY8" fmla="*/ 6097845 h 6374535"/>
              <a:gd name="connsiteX9" fmla="*/ 378347 w 5389868"/>
              <a:gd name="connsiteY9" fmla="*/ 6248727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89868" h="6374535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stronaut in a spacesuit in a white futuristic tunnel">
            <a:extLst>
              <a:ext uri="{FF2B5EF4-FFF2-40B4-BE49-F238E27FC236}">
                <a16:creationId xmlns:a16="http://schemas.microsoft.com/office/drawing/2014/main" id="{C0B3F073-9D04-5A90-9687-64B1F571BE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14" r="18628" b="1"/>
          <a:stretch/>
        </p:blipFill>
        <p:spPr>
          <a:xfrm>
            <a:off x="20" y="10"/>
            <a:ext cx="5234499" cy="6210619"/>
          </a:xfrm>
          <a:custGeom>
            <a:avLst/>
            <a:gdLst/>
            <a:ahLst/>
            <a:cxnLst/>
            <a:rect l="l" t="t" r="r" b="b"/>
            <a:pathLst>
              <a:path w="5234519" h="621062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27601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6D799E-F8C3-24DD-4E29-019B1AA6C2D9}"/>
              </a:ext>
            </a:extLst>
          </p:cNvPr>
          <p:cNvSpPr txBox="1"/>
          <p:nvPr/>
        </p:nvSpPr>
        <p:spPr>
          <a:xfrm>
            <a:off x="533400" y="117693"/>
            <a:ext cx="69342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FF00FF"/>
                </a:solidFill>
                <a:latin typeface="Consolas" panose="020B0609020204030204" pitchFamily="49" charset="0"/>
              </a:rPr>
              <a:t>COUNT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WindowCount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WindowSum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FF00FF"/>
                </a:solidFill>
                <a:latin typeface="Consolas" panose="020B0609020204030204" pitchFamily="49" charset="0"/>
              </a:rPr>
              <a:t>MIN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WindowMin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1"/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WindowMax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3175875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9D339C-C31F-09D1-C4F8-5BC920B48DDB}"/>
              </a:ext>
            </a:extLst>
          </p:cNvPr>
          <p:cNvSpPr txBox="1"/>
          <p:nvPr/>
        </p:nvSpPr>
        <p:spPr>
          <a:xfrm>
            <a:off x="690880" y="450840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COUNT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WindowCount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WindowSum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MIN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WindowMin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WindowMax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WINDOW W </a:t>
            </a:r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endParaRPr lang="en-GB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b="1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</a:p>
          <a:p>
            <a:pPr lvl="1"/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</a:p>
          <a:p>
            <a:pPr lvl="1"/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b="1" dirty="0">
                <a:solidFill>
                  <a:srgbClr val="808080"/>
                </a:solidFill>
                <a:latin typeface="Consolas" panose="020B0609020204030204" pitchFamily="49" charset="0"/>
              </a:rPr>
              <a:t>);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1713102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948AF60-4DA6-4411-15CC-84A93532F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180117"/>
              </p:ext>
            </p:extLst>
          </p:nvPr>
        </p:nvGraphicFramePr>
        <p:xfrm>
          <a:off x="325730" y="898702"/>
          <a:ext cx="1877823" cy="5564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240">
                  <a:extLst>
                    <a:ext uri="{9D8B030D-6E8A-4147-A177-3AD203B41FA5}">
                      <a16:colId xmlns:a16="http://schemas.microsoft.com/office/drawing/2014/main" val="3233497007"/>
                    </a:ext>
                  </a:extLst>
                </a:gridCol>
                <a:gridCol w="596265">
                  <a:extLst>
                    <a:ext uri="{9D8B030D-6E8A-4147-A177-3AD203B41FA5}">
                      <a16:colId xmlns:a16="http://schemas.microsoft.com/office/drawing/2014/main" val="3615241558"/>
                    </a:ext>
                  </a:extLst>
                </a:gridCol>
                <a:gridCol w="508318">
                  <a:extLst>
                    <a:ext uri="{9D8B030D-6E8A-4147-A177-3AD203B41FA5}">
                      <a16:colId xmlns:a16="http://schemas.microsoft.com/office/drawing/2014/main" val="2340765739"/>
                    </a:ext>
                  </a:extLst>
                </a:gridCol>
              </a:tblGrid>
              <a:tr h="372329">
                <a:tc>
                  <a:txBody>
                    <a:bodyPr/>
                    <a:lstStyle/>
                    <a:p>
                      <a:r>
                        <a:rPr lang="en-GB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90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808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681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57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441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630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79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73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00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8734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698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45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46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79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5134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90EAE44-F1E4-0652-20C9-1907A4DD07E2}"/>
              </a:ext>
            </a:extLst>
          </p:cNvPr>
          <p:cNvSpPr txBox="1"/>
          <p:nvPr/>
        </p:nvSpPr>
        <p:spPr>
          <a:xfrm>
            <a:off x="2965259" y="898702"/>
            <a:ext cx="777599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44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4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44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4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44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</a:p>
          <a:p>
            <a:r>
              <a:rPr lang="en-GB" sz="4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4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20489036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C8E913-A444-080C-A6DE-FD89A9870469}"/>
              </a:ext>
            </a:extLst>
          </p:cNvPr>
          <p:cNvSpPr txBox="1"/>
          <p:nvPr/>
        </p:nvSpPr>
        <p:spPr>
          <a:xfrm>
            <a:off x="690880" y="463678"/>
            <a:ext cx="81534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[No]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COUNT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WindowCount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WindowSum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MIN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WindowMin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	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WindowMax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WINDOW </a:t>
            </a:r>
          </a:p>
          <a:p>
            <a:pPr lvl="1"/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Part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Ord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Part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[Day]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Ord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8344704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640E0F8-CDEB-1725-3102-BFA0BF53CD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760478"/>
              </p:ext>
            </p:extLst>
          </p:nvPr>
        </p:nvGraphicFramePr>
        <p:xfrm>
          <a:off x="536280" y="565970"/>
          <a:ext cx="1024570" cy="4326498"/>
        </p:xfrm>
        <a:graphic>
          <a:graphicData uri="http://schemas.openxmlformats.org/drawingml/2006/table">
            <a:tbl>
              <a:tblPr/>
              <a:tblGrid>
                <a:gridCol w="345638">
                  <a:extLst>
                    <a:ext uri="{9D8B030D-6E8A-4147-A177-3AD203B41FA5}">
                      <a16:colId xmlns:a16="http://schemas.microsoft.com/office/drawing/2014/main" val="1642052037"/>
                    </a:ext>
                  </a:extLst>
                </a:gridCol>
                <a:gridCol w="678932">
                  <a:extLst>
                    <a:ext uri="{9D8B030D-6E8A-4147-A177-3AD203B41FA5}">
                      <a16:colId xmlns:a16="http://schemas.microsoft.com/office/drawing/2014/main" val="700035340"/>
                    </a:ext>
                  </a:extLst>
                </a:gridCol>
              </a:tblGrid>
              <a:tr h="180444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831337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6472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582509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17760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10257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89281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700569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611300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270832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85961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897919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74391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49953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57937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r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67556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6AAEE75-51C1-900D-FA34-F9027DE95E57}"/>
              </a:ext>
            </a:extLst>
          </p:cNvPr>
          <p:cNvSpPr txBox="1"/>
          <p:nvPr/>
        </p:nvSpPr>
        <p:spPr>
          <a:xfrm>
            <a:off x="3557769" y="565970"/>
            <a:ext cx="609696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LAST_VALUE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MyWindow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LAST_VALUE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WINDOW </a:t>
            </a:r>
          </a:p>
          <a:p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MyWindow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No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ROWS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UNBOUNDED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24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631CBFC-2892-560F-AA70-22E490FC1F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9390402"/>
              </p:ext>
            </p:extLst>
          </p:nvPr>
        </p:nvGraphicFramePr>
        <p:xfrm>
          <a:off x="1727437" y="565970"/>
          <a:ext cx="1271455" cy="4351335"/>
        </p:xfrm>
        <a:graphic>
          <a:graphicData uri="http://schemas.openxmlformats.org/drawingml/2006/table">
            <a:tbl>
              <a:tblPr/>
              <a:tblGrid>
                <a:gridCol w="1271455">
                  <a:extLst>
                    <a:ext uri="{9D8B030D-6E8A-4147-A177-3AD203B41FA5}">
                      <a16:colId xmlns:a16="http://schemas.microsoft.com/office/drawing/2014/main" val="587428368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LAST_VALUE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818137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67740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21900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665734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367291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68598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26912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54256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0494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33214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742538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792664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027279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93155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5312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D8F2EB7-E1F1-4024-F4A5-012832495F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010999"/>
              </p:ext>
            </p:extLst>
          </p:nvPr>
        </p:nvGraphicFramePr>
        <p:xfrm>
          <a:off x="1727437" y="565970"/>
          <a:ext cx="1271455" cy="4351335"/>
        </p:xfrm>
        <a:graphic>
          <a:graphicData uri="http://schemas.openxmlformats.org/drawingml/2006/table">
            <a:tbl>
              <a:tblPr/>
              <a:tblGrid>
                <a:gridCol w="1271455">
                  <a:extLst>
                    <a:ext uri="{9D8B030D-6E8A-4147-A177-3AD203B41FA5}">
                      <a16:colId xmlns:a16="http://schemas.microsoft.com/office/drawing/2014/main" val="3798579283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LAST_VALUE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43051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62106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147016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5744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507994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69584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32469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944747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31286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75232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559294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19696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042644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506871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algn="l" fontAlgn="b"/>
                      <a:r>
                        <a:rPr lang="en-GB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172" marR="6172" marT="6172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57208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BE83AE30-9267-7C82-3553-5DE517DDB615}"/>
              </a:ext>
            </a:extLst>
          </p:cNvPr>
          <p:cNvSpPr txBox="1"/>
          <p:nvPr/>
        </p:nvSpPr>
        <p:spPr>
          <a:xfrm>
            <a:off x="6717656" y="940972"/>
            <a:ext cx="26289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/>
              <a:t>IGNORE_NULLS</a:t>
            </a:r>
          </a:p>
        </p:txBody>
      </p:sp>
    </p:spTree>
    <p:extLst>
      <p:ext uri="{BB962C8B-B14F-4D97-AF65-F5344CB8AC3E}">
        <p14:creationId xmlns:p14="http://schemas.microsoft.com/office/powerpoint/2010/main" val="1140305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CF70579-4755-67AA-3225-5A16F5FB2D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7533314"/>
              </p:ext>
            </p:extLst>
          </p:nvPr>
        </p:nvGraphicFramePr>
        <p:xfrm>
          <a:off x="347436" y="418986"/>
          <a:ext cx="2331223" cy="5038380"/>
        </p:xfrm>
        <a:graphic>
          <a:graphicData uri="http://schemas.openxmlformats.org/drawingml/2006/table">
            <a:tbl>
              <a:tblPr/>
              <a:tblGrid>
                <a:gridCol w="1416439">
                  <a:extLst>
                    <a:ext uri="{9D8B030D-6E8A-4147-A177-3AD203B41FA5}">
                      <a16:colId xmlns:a16="http://schemas.microsoft.com/office/drawing/2014/main" val="2807218952"/>
                    </a:ext>
                  </a:extLst>
                </a:gridCol>
                <a:gridCol w="914784">
                  <a:extLst>
                    <a:ext uri="{9D8B030D-6E8A-4147-A177-3AD203B41FA5}">
                      <a16:colId xmlns:a16="http://schemas.microsoft.com/office/drawing/2014/main" val="3655541577"/>
                    </a:ext>
                  </a:extLst>
                </a:gridCol>
              </a:tblGrid>
              <a:tr h="335892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7647821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077722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105775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03/01/2022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307893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04/01/2022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524740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6721289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06/01/2022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6457228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07/01/2022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17174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619898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09/01/2022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9735670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031581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002460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8723801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5192434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4416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4A578F2-936C-6FAA-8EB2-8DF1330990DD}"/>
              </a:ext>
            </a:extLst>
          </p:cNvPr>
          <p:cNvSpPr txBox="1"/>
          <p:nvPr/>
        </p:nvSpPr>
        <p:spPr>
          <a:xfrm>
            <a:off x="7850604" y="418986"/>
            <a:ext cx="364556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RecordDate</a:t>
            </a:r>
            <a:r>
              <a:rPr lang="en-GB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FF00FF"/>
                </a:solidFill>
                <a:latin typeface="Consolas" panose="020B0609020204030204" pitchFamily="49" charset="0"/>
              </a:rPr>
              <a:t>IIF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</a:rPr>
              <a:t>'Red’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RecordDate</a:t>
            </a:r>
            <a:r>
              <a:rPr lang="en-US" sz="1800" dirty="0" err="1">
                <a:solidFill>
                  <a:srgbClr val="808080"/>
                </a:solidFill>
                <a:latin typeface="Consolas" panose="020B0609020204030204" pitchFamily="49" charset="0"/>
              </a:rPr>
              <a:t>,NULL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RedOnly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FF00FF"/>
                </a:solidFill>
                <a:latin typeface="Consolas" panose="020B0609020204030204" pitchFamily="49" charset="0"/>
              </a:rPr>
              <a:t>IIF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</a:rPr>
              <a:t>'Green’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RecordDate</a:t>
            </a:r>
            <a:r>
              <a:rPr lang="en-US" sz="1800" dirty="0" err="1">
                <a:solidFill>
                  <a:srgbClr val="808080"/>
                </a:solidFill>
                <a:latin typeface="Consolas" panose="020B0609020204030204" pitchFamily="49" charset="0"/>
              </a:rPr>
              <a:t>,NULL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GreenOnly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FF00FF"/>
                </a:solidFill>
                <a:latin typeface="Consolas" panose="020B0609020204030204" pitchFamily="49" charset="0"/>
              </a:rPr>
              <a:t>IIF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</a:rPr>
              <a:t>'Blue’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RecordDate</a:t>
            </a:r>
            <a:r>
              <a:rPr lang="en-US" sz="1800" dirty="0" err="1">
                <a:solidFill>
                  <a:srgbClr val="808080"/>
                </a:solidFill>
                <a:latin typeface="Consolas" panose="020B0609020204030204" pitchFamily="49" charset="0"/>
              </a:rPr>
              <a:t>,NULL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BlueOnly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A77C50-5545-EFA9-6723-468756A5D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9462281"/>
              </p:ext>
            </p:extLst>
          </p:nvPr>
        </p:nvGraphicFramePr>
        <p:xfrm>
          <a:off x="2737710" y="418986"/>
          <a:ext cx="4854255" cy="5038380"/>
        </p:xfrm>
        <a:graphic>
          <a:graphicData uri="http://schemas.openxmlformats.org/drawingml/2006/table">
            <a:tbl>
              <a:tblPr/>
              <a:tblGrid>
                <a:gridCol w="1519721">
                  <a:extLst>
                    <a:ext uri="{9D8B030D-6E8A-4147-A177-3AD203B41FA5}">
                      <a16:colId xmlns:a16="http://schemas.microsoft.com/office/drawing/2014/main" val="3500991287"/>
                    </a:ext>
                  </a:extLst>
                </a:gridCol>
                <a:gridCol w="1741040">
                  <a:extLst>
                    <a:ext uri="{9D8B030D-6E8A-4147-A177-3AD203B41FA5}">
                      <a16:colId xmlns:a16="http://schemas.microsoft.com/office/drawing/2014/main" val="3969078194"/>
                    </a:ext>
                  </a:extLst>
                </a:gridCol>
                <a:gridCol w="1593494">
                  <a:extLst>
                    <a:ext uri="{9D8B030D-6E8A-4147-A177-3AD203B41FA5}">
                      <a16:colId xmlns:a16="http://schemas.microsoft.com/office/drawing/2014/main" val="1330866101"/>
                    </a:ext>
                  </a:extLst>
                </a:gridCol>
              </a:tblGrid>
              <a:tr h="335892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Red Only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Green Only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Blue Only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7647821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077722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105775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03/01/2022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307893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04/01/2022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524740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6721289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06/01/2022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6457228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07/01/2022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17174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619898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09/01/2022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9735670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031581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002460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8723801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5192434"/>
                  </a:ext>
                </a:extLst>
              </a:tr>
              <a:tr h="335892"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441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224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8A121E7-5ED1-EF74-9FC5-B96CE2C5B677}"/>
              </a:ext>
            </a:extLst>
          </p:cNvPr>
          <p:cNvSpPr txBox="1"/>
          <p:nvPr/>
        </p:nvSpPr>
        <p:spPr>
          <a:xfrm>
            <a:off x="6680033" y="363915"/>
            <a:ext cx="5511967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RecordDate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Colour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FF00FF"/>
                </a:solidFill>
                <a:latin typeface="Consolas" panose="020B0609020204030204" pitchFamily="49" charset="0"/>
              </a:rPr>
              <a:t>LEAD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RecordDate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MyOrder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NextDate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LAST_VALUE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IIF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'Red'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RecordDate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,NULL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IGNORE NULLS</a:t>
            </a: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MyWindow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LastSeenRed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LAST_VALUE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IIF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'Green'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RecordDate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,NULL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IGNORE NULLS</a:t>
            </a: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MyWindow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LastSeenGreen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LAST_VALUE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IIF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'Blue'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RecordDate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,NULL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	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IGNORE NULLS</a:t>
            </a: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MyWindow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LastSeenBlue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WINDOW </a:t>
            </a: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MyOrder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	ORDER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RecordDate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MyWindow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MyOrder</a:t>
            </a: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	ROWS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BETWEEN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	UNBOUNDED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PRECEDING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	AND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CURRENT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6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8BD1C48-921A-ECB6-906B-44993D3D8E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6523590"/>
              </p:ext>
            </p:extLst>
          </p:nvPr>
        </p:nvGraphicFramePr>
        <p:xfrm>
          <a:off x="318406" y="363915"/>
          <a:ext cx="5880100" cy="4227830"/>
        </p:xfrm>
        <a:graphic>
          <a:graphicData uri="http://schemas.openxmlformats.org/drawingml/2006/table">
            <a:tbl>
              <a:tblPr/>
              <a:tblGrid>
                <a:gridCol w="1041400">
                  <a:extLst>
                    <a:ext uri="{9D8B030D-6E8A-4147-A177-3AD203B41FA5}">
                      <a16:colId xmlns:a16="http://schemas.microsoft.com/office/drawing/2014/main" val="103193886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431138703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4048659001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1687293022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689392170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52293420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Record Date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Colour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Next Date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Last Seen 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Last Seen Green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Last Seen 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9552404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175862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03/01/2022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40629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03/01/2022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04/01/2022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03/01/2022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11320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04/01/2022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04/01/2022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03/01/2022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146266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06/01/2022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03/01/2022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758434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06/01/2022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07/01/2022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06/01/2022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3469149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07/01/2022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07/01/2022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06/01/2022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71942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09/01/2022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06/01/2022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31989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09/01/2022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09/01/2022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06/01/2022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015269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09/01/2022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06/01/2022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41893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06/01/2022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791541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06/01/2022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43135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70475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14/01/2022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13/01/2022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04762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2711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948AF60-4DA6-4411-15CC-84A93532F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770706"/>
              </p:ext>
            </p:extLst>
          </p:nvPr>
        </p:nvGraphicFramePr>
        <p:xfrm>
          <a:off x="325730" y="898702"/>
          <a:ext cx="1877822" cy="5564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240">
                  <a:extLst>
                    <a:ext uri="{9D8B030D-6E8A-4147-A177-3AD203B41FA5}">
                      <a16:colId xmlns:a16="http://schemas.microsoft.com/office/drawing/2014/main" val="3233497007"/>
                    </a:ext>
                  </a:extLst>
                </a:gridCol>
                <a:gridCol w="596265">
                  <a:extLst>
                    <a:ext uri="{9D8B030D-6E8A-4147-A177-3AD203B41FA5}">
                      <a16:colId xmlns:a16="http://schemas.microsoft.com/office/drawing/2014/main" val="3615241558"/>
                    </a:ext>
                  </a:extLst>
                </a:gridCol>
                <a:gridCol w="508317">
                  <a:extLst>
                    <a:ext uri="{9D8B030D-6E8A-4147-A177-3AD203B41FA5}">
                      <a16:colId xmlns:a16="http://schemas.microsoft.com/office/drawing/2014/main" val="2340765739"/>
                    </a:ext>
                  </a:extLst>
                </a:gridCol>
              </a:tblGrid>
              <a:tr h="372329">
                <a:tc>
                  <a:txBody>
                    <a:bodyPr/>
                    <a:lstStyle/>
                    <a:p>
                      <a:r>
                        <a:rPr lang="en-GB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90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808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681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57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441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630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79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73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00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8734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698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45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46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79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5134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039C3DB-9227-CCEE-86B1-8D65B83EBD59}"/>
              </a:ext>
            </a:extLst>
          </p:cNvPr>
          <p:cNvSpPr txBox="1"/>
          <p:nvPr/>
        </p:nvSpPr>
        <p:spPr>
          <a:xfrm>
            <a:off x="3735108" y="898702"/>
            <a:ext cx="81834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</a:t>
            </a:r>
            <a:r>
              <a:rPr lang="en-GB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GB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SumOfNo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9F1FE032-7A08-2A25-1C97-854C976D1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824465"/>
              </p:ext>
            </p:extLst>
          </p:nvPr>
        </p:nvGraphicFramePr>
        <p:xfrm>
          <a:off x="2262418" y="898702"/>
          <a:ext cx="1144015" cy="5564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015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r>
                        <a:rPr lang="en-GB" dirty="0" err="1"/>
                        <a:t>SumOfNo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5488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6704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81438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47924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398050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326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477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14963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653943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68254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37097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13284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08428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917652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42961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9E813A0-FCD3-FD0E-664B-3753C089E815}"/>
              </a:ext>
            </a:extLst>
          </p:cNvPr>
          <p:cNvSpPr txBox="1"/>
          <p:nvPr/>
        </p:nvSpPr>
        <p:spPr>
          <a:xfrm>
            <a:off x="3735108" y="898702"/>
            <a:ext cx="8183487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</a:t>
            </a:r>
            <a:r>
              <a:rPr lang="en-GB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GB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SumOfNo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CROSS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JOIN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pt-BR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pt-BR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BR" sz="32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pt-BR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pt-BR" sz="32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pt-BR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pt-BR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BR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pt-BR" sz="3200" dirty="0">
                <a:solidFill>
                  <a:srgbClr val="000000"/>
                </a:solidFill>
                <a:latin typeface="Consolas" panose="020B0609020204030204" pitchFamily="49" charset="0"/>
              </a:rPr>
              <a:t> SumOfNo</a:t>
            </a:r>
          </a:p>
          <a:p>
            <a:pPr lvl="1"/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</a:p>
          <a:p>
            <a:r>
              <a:rPr lang="en-GB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200" dirty="0">
                <a:solidFill>
                  <a:srgbClr val="000000"/>
                </a:solidFill>
                <a:latin typeface="Consolas" panose="020B0609020204030204" pitchFamily="49" charset="0"/>
              </a:rPr>
              <a:t> Total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8313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948AF60-4DA6-4411-15CC-84A93532F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781356"/>
              </p:ext>
            </p:extLst>
          </p:nvPr>
        </p:nvGraphicFramePr>
        <p:xfrm>
          <a:off x="325730" y="898702"/>
          <a:ext cx="1877822" cy="5564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240">
                  <a:extLst>
                    <a:ext uri="{9D8B030D-6E8A-4147-A177-3AD203B41FA5}">
                      <a16:colId xmlns:a16="http://schemas.microsoft.com/office/drawing/2014/main" val="3233497007"/>
                    </a:ext>
                  </a:extLst>
                </a:gridCol>
                <a:gridCol w="596265">
                  <a:extLst>
                    <a:ext uri="{9D8B030D-6E8A-4147-A177-3AD203B41FA5}">
                      <a16:colId xmlns:a16="http://schemas.microsoft.com/office/drawing/2014/main" val="3615241558"/>
                    </a:ext>
                  </a:extLst>
                </a:gridCol>
                <a:gridCol w="508317">
                  <a:extLst>
                    <a:ext uri="{9D8B030D-6E8A-4147-A177-3AD203B41FA5}">
                      <a16:colId xmlns:a16="http://schemas.microsoft.com/office/drawing/2014/main" val="2340765739"/>
                    </a:ext>
                  </a:extLst>
                </a:gridCol>
              </a:tblGrid>
              <a:tr h="372329">
                <a:tc>
                  <a:txBody>
                    <a:bodyPr/>
                    <a:lstStyle/>
                    <a:p>
                      <a:r>
                        <a:rPr lang="en-GB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90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808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681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57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441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630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79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73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00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8734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698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45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46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79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51347"/>
                  </a:ext>
                </a:extLst>
              </a:tr>
            </a:tbl>
          </a:graphicData>
        </a:graphic>
      </p:graphicFrame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9F1FE032-7A08-2A25-1C97-854C976D1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913209"/>
              </p:ext>
            </p:extLst>
          </p:nvPr>
        </p:nvGraphicFramePr>
        <p:xfrm>
          <a:off x="2262418" y="898702"/>
          <a:ext cx="1144015" cy="5564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015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r>
                        <a:rPr lang="en-GB" dirty="0" err="1"/>
                        <a:t>SumOfNo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5488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6704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81438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47924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398050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326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477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14963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653943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68254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37097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13284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08428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917652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42961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79E9A15-42FD-5124-8A56-463A1EC51947}"/>
              </a:ext>
            </a:extLst>
          </p:cNvPr>
          <p:cNvSpPr txBox="1"/>
          <p:nvPr/>
        </p:nvSpPr>
        <p:spPr>
          <a:xfrm>
            <a:off x="3578129" y="837333"/>
            <a:ext cx="801866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40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40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40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40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4000" dirty="0">
                <a:solidFill>
                  <a:srgbClr val="000000"/>
                </a:solidFill>
                <a:latin typeface="Consolas" panose="020B0609020204030204" pitchFamily="49" charset="0"/>
              </a:rPr>
              <a:t>[No] </a:t>
            </a:r>
          </a:p>
          <a:p>
            <a:endParaRPr lang="en-GB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4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40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E36E43-7826-8288-3E91-6FF8C32041BD}"/>
              </a:ext>
            </a:extLst>
          </p:cNvPr>
          <p:cNvSpPr txBox="1"/>
          <p:nvPr/>
        </p:nvSpPr>
        <p:spPr>
          <a:xfrm>
            <a:off x="6172200" y="1514255"/>
            <a:ext cx="19867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pt-BR" sz="40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endParaRPr lang="pt-BR" sz="4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E27C74-748B-2B64-96F5-5164FEBC7A4D}"/>
              </a:ext>
            </a:extLst>
          </p:cNvPr>
          <p:cNvSpPr txBox="1"/>
          <p:nvPr/>
        </p:nvSpPr>
        <p:spPr>
          <a:xfrm>
            <a:off x="3540192" y="898702"/>
            <a:ext cx="801866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rgbClr val="808080"/>
                </a:solidFill>
                <a:latin typeface="Consolas" panose="020B0609020204030204" pitchFamily="49" charset="0"/>
              </a:rPr>
              <a:t>							 ,</a:t>
            </a:r>
            <a:endParaRPr lang="pt-BR" sz="4000" dirty="0">
              <a:solidFill>
                <a:srgbClr val="FF00FF"/>
              </a:solidFill>
              <a:latin typeface="Consolas" panose="020B0609020204030204" pitchFamily="49" charset="0"/>
            </a:endParaRPr>
          </a:p>
          <a:p>
            <a:r>
              <a:rPr lang="pt-BR" sz="40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pt-BR" sz="40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pt-BR" sz="40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pt-BR" sz="40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pt-BR" sz="4000" dirty="0">
                <a:solidFill>
                  <a:srgbClr val="000000"/>
                </a:solidFill>
                <a:latin typeface="Consolas" panose="020B0609020204030204" pitchFamily="49" charset="0"/>
              </a:rPr>
              <a:t> 		</a:t>
            </a:r>
            <a:r>
              <a:rPr lang="pt-BR" sz="40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pt-BR" sz="4000" dirty="0">
                <a:solidFill>
                  <a:srgbClr val="000000"/>
                </a:solidFill>
                <a:latin typeface="Consolas" panose="020B0609020204030204" pitchFamily="49" charset="0"/>
              </a:rPr>
              <a:t> SumOfNo</a:t>
            </a:r>
          </a:p>
        </p:txBody>
      </p:sp>
    </p:spTree>
    <p:extLst>
      <p:ext uri="{BB962C8B-B14F-4D97-AF65-F5344CB8AC3E}">
        <p14:creationId xmlns:p14="http://schemas.microsoft.com/office/powerpoint/2010/main" val="2936461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948AF60-4DA6-4411-15CC-84A93532F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8026245"/>
              </p:ext>
            </p:extLst>
          </p:nvPr>
        </p:nvGraphicFramePr>
        <p:xfrm>
          <a:off x="325730" y="898702"/>
          <a:ext cx="1877822" cy="5564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240">
                  <a:extLst>
                    <a:ext uri="{9D8B030D-6E8A-4147-A177-3AD203B41FA5}">
                      <a16:colId xmlns:a16="http://schemas.microsoft.com/office/drawing/2014/main" val="3233497007"/>
                    </a:ext>
                  </a:extLst>
                </a:gridCol>
                <a:gridCol w="596265">
                  <a:extLst>
                    <a:ext uri="{9D8B030D-6E8A-4147-A177-3AD203B41FA5}">
                      <a16:colId xmlns:a16="http://schemas.microsoft.com/office/drawing/2014/main" val="3615241558"/>
                    </a:ext>
                  </a:extLst>
                </a:gridCol>
                <a:gridCol w="508317">
                  <a:extLst>
                    <a:ext uri="{9D8B030D-6E8A-4147-A177-3AD203B41FA5}">
                      <a16:colId xmlns:a16="http://schemas.microsoft.com/office/drawing/2014/main" val="2340765739"/>
                    </a:ext>
                  </a:extLst>
                </a:gridCol>
              </a:tblGrid>
              <a:tr h="372329">
                <a:tc>
                  <a:txBody>
                    <a:bodyPr/>
                    <a:lstStyle/>
                    <a:p>
                      <a:r>
                        <a:rPr lang="en-GB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90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808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681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57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441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630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79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73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00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8734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698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45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46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79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51347"/>
                  </a:ext>
                </a:extLst>
              </a:tr>
            </a:tbl>
          </a:graphicData>
        </a:graphic>
      </p:graphicFrame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9F1FE032-7A08-2A25-1C97-854C976D1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674748"/>
              </p:ext>
            </p:extLst>
          </p:nvPr>
        </p:nvGraphicFramePr>
        <p:xfrm>
          <a:off x="2262417" y="898702"/>
          <a:ext cx="1108697" cy="5564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697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r>
                        <a:rPr lang="en-GB" dirty="0" err="1"/>
                        <a:t>SumOfNo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5488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6704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81438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47924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398050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326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477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14963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653943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68254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37097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13284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08428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917652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42961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B574189-163A-4DE6-A850-F2F7D49E04C1}"/>
              </a:ext>
            </a:extLst>
          </p:cNvPr>
          <p:cNvSpPr txBox="1"/>
          <p:nvPr/>
        </p:nvSpPr>
        <p:spPr>
          <a:xfrm>
            <a:off x="4411095" y="898701"/>
            <a:ext cx="76134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                   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SumOfNo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4BDB32-043D-E2ED-A241-944B397C1BF6}"/>
              </a:ext>
            </a:extLst>
          </p:cNvPr>
          <p:cNvSpPr txBox="1"/>
          <p:nvPr/>
        </p:nvSpPr>
        <p:spPr>
          <a:xfrm>
            <a:off x="4411095" y="898701"/>
            <a:ext cx="7613460" cy="34163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SumOfNo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4AF85-31B9-7419-3B7A-C3CC8DABCD97}"/>
              </a:ext>
            </a:extLst>
          </p:cNvPr>
          <p:cNvSpPr txBox="1"/>
          <p:nvPr/>
        </p:nvSpPr>
        <p:spPr>
          <a:xfrm>
            <a:off x="4411095" y="898701"/>
            <a:ext cx="774394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[day]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	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[week]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SumOfNo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[No]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GB" sz="3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TotalNo</a:t>
            </a:r>
            <a:endParaRPr lang="en-GB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3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3600" dirty="0">
                <a:solidFill>
                  <a:srgbClr val="000000"/>
                </a:solidFill>
                <a:latin typeface="Consolas" panose="020B0609020204030204" pitchFamily="49" charset="0"/>
              </a:rPr>
              <a:t> #MyData</a:t>
            </a:r>
            <a:endParaRPr lang="en-GB" sz="3600" dirty="0"/>
          </a:p>
        </p:txBody>
      </p:sp>
      <p:graphicFrame>
        <p:nvGraphicFramePr>
          <p:cNvPr id="14" name="Table 3">
            <a:extLst>
              <a:ext uri="{FF2B5EF4-FFF2-40B4-BE49-F238E27FC236}">
                <a16:creationId xmlns:a16="http://schemas.microsoft.com/office/drawing/2014/main" id="{26EE9CFB-9205-5F5D-96FA-4952647FDB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4194845"/>
              </p:ext>
            </p:extLst>
          </p:nvPr>
        </p:nvGraphicFramePr>
        <p:xfrm>
          <a:off x="3429979" y="898701"/>
          <a:ext cx="922251" cy="5564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2251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r>
                        <a:rPr lang="en-GB" dirty="0" err="1"/>
                        <a:t>TotalNo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5488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6704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81438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47924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398050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326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477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14963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653943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68254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37097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13284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08428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917652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429611"/>
                  </a:ext>
                </a:extLst>
              </a:tr>
            </a:tbl>
          </a:graphicData>
        </a:graphic>
      </p:graphicFrame>
      <p:graphicFrame>
        <p:nvGraphicFramePr>
          <p:cNvPr id="15" name="Table 5">
            <a:extLst>
              <a:ext uri="{FF2B5EF4-FFF2-40B4-BE49-F238E27FC236}">
                <a16:creationId xmlns:a16="http://schemas.microsoft.com/office/drawing/2014/main" id="{E45CC8D2-7A40-60FC-F9AE-45467F89B5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8324613"/>
              </p:ext>
            </p:extLst>
          </p:nvPr>
        </p:nvGraphicFramePr>
        <p:xfrm>
          <a:off x="325730" y="3866901"/>
          <a:ext cx="1877822" cy="2595880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773240">
                  <a:extLst>
                    <a:ext uri="{9D8B030D-6E8A-4147-A177-3AD203B41FA5}">
                      <a16:colId xmlns:a16="http://schemas.microsoft.com/office/drawing/2014/main" val="3233497007"/>
                    </a:ext>
                  </a:extLst>
                </a:gridCol>
                <a:gridCol w="596265">
                  <a:extLst>
                    <a:ext uri="{9D8B030D-6E8A-4147-A177-3AD203B41FA5}">
                      <a16:colId xmlns:a16="http://schemas.microsoft.com/office/drawing/2014/main" val="3615241558"/>
                    </a:ext>
                  </a:extLst>
                </a:gridCol>
                <a:gridCol w="508317">
                  <a:extLst>
                    <a:ext uri="{9D8B030D-6E8A-4147-A177-3AD203B41FA5}">
                      <a16:colId xmlns:a16="http://schemas.microsoft.com/office/drawing/2014/main" val="2340765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00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8734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698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4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45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5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46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6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79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7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kern="1200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GB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51347"/>
                  </a:ext>
                </a:extLst>
              </a:tr>
            </a:tbl>
          </a:graphicData>
        </a:graphic>
      </p:graphicFrame>
      <p:graphicFrame>
        <p:nvGraphicFramePr>
          <p:cNvPr id="16" name="Table 3">
            <a:extLst>
              <a:ext uri="{FF2B5EF4-FFF2-40B4-BE49-F238E27FC236}">
                <a16:creationId xmlns:a16="http://schemas.microsoft.com/office/drawing/2014/main" id="{A3CD5A78-4472-F8D2-42EB-FFB30C4BF0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066312"/>
              </p:ext>
            </p:extLst>
          </p:nvPr>
        </p:nvGraphicFramePr>
        <p:xfrm>
          <a:off x="2262416" y="3866901"/>
          <a:ext cx="1108697" cy="2596573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1108697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6704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81438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47924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398050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32626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477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149631"/>
                  </a:ext>
                </a:extLst>
              </a:tr>
            </a:tbl>
          </a:graphicData>
        </a:graphic>
      </p:graphicFrame>
      <p:graphicFrame>
        <p:nvGraphicFramePr>
          <p:cNvPr id="17" name="Table 3">
            <a:extLst>
              <a:ext uri="{FF2B5EF4-FFF2-40B4-BE49-F238E27FC236}">
                <a16:creationId xmlns:a16="http://schemas.microsoft.com/office/drawing/2014/main" id="{331D8FE7-1F9A-BAFB-DB7A-F6092B5321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688460"/>
              </p:ext>
            </p:extLst>
          </p:nvPr>
        </p:nvGraphicFramePr>
        <p:xfrm>
          <a:off x="3429979" y="3872667"/>
          <a:ext cx="922251" cy="2596573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922251">
                  <a:extLst>
                    <a:ext uri="{9D8B030D-6E8A-4147-A177-3AD203B41FA5}">
                      <a16:colId xmlns:a16="http://schemas.microsoft.com/office/drawing/2014/main" val="3861452377"/>
                    </a:ext>
                  </a:extLst>
                </a:gridCol>
              </a:tblGrid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653943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682547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37097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132849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084281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917652"/>
                  </a:ext>
                </a:extLst>
              </a:tr>
              <a:tr h="3709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21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429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5545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2150</TotalTime>
  <Words>4216</Words>
  <Application>Microsoft Office PowerPoint</Application>
  <PresentationFormat>Widescreen</PresentationFormat>
  <Paragraphs>2761</Paragraphs>
  <Slides>63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9" baseType="lpstr">
      <vt:lpstr>Arial</vt:lpstr>
      <vt:lpstr>Calibri</vt:lpstr>
      <vt:lpstr>Calibri Light</vt:lpstr>
      <vt:lpstr>Consolas</vt:lpstr>
      <vt:lpstr>Font Awesome 6 Brands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Follow Along?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 Lawrence</dc:creator>
  <cp:lastModifiedBy>Barney Lawrence</cp:lastModifiedBy>
  <cp:revision>1</cp:revision>
  <dcterms:created xsi:type="dcterms:W3CDTF">2022-09-09T16:17:16Z</dcterms:created>
  <dcterms:modified xsi:type="dcterms:W3CDTF">2022-11-16T20:28:06Z</dcterms:modified>
</cp:coreProperties>
</file>

<file path=docProps/thumbnail.jpeg>
</file>